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 id="2147484069" r:id="rId2"/>
    <p:sldMasterId id="2147484093" r:id="rId3"/>
    <p:sldMasterId id="2147484106" r:id="rId4"/>
  </p:sldMasterIdLst>
  <p:notesMasterIdLst>
    <p:notesMasterId r:id="rId25"/>
  </p:notesMasterIdLst>
  <p:sldIdLst>
    <p:sldId id="375" r:id="rId5"/>
    <p:sldId id="360" r:id="rId6"/>
    <p:sldId id="341" r:id="rId7"/>
    <p:sldId id="345" r:id="rId8"/>
    <p:sldId id="261" r:id="rId9"/>
    <p:sldId id="350" r:id="rId10"/>
    <p:sldId id="368" r:id="rId11"/>
    <p:sldId id="369" r:id="rId12"/>
    <p:sldId id="370" r:id="rId13"/>
    <p:sldId id="371" r:id="rId14"/>
    <p:sldId id="372" r:id="rId15"/>
    <p:sldId id="359" r:id="rId16"/>
    <p:sldId id="374" r:id="rId17"/>
    <p:sldId id="363" r:id="rId18"/>
    <p:sldId id="362" r:id="rId19"/>
    <p:sldId id="373" r:id="rId20"/>
    <p:sldId id="365" r:id="rId21"/>
    <p:sldId id="366" r:id="rId22"/>
    <p:sldId id="364" r:id="rId23"/>
    <p:sldId id="36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4251114-F237-4488-A1C1-B9835EE86D21}">
          <p14:sldIdLst>
            <p14:sldId id="375"/>
            <p14:sldId id="360"/>
          </p14:sldIdLst>
        </p14:section>
        <p14:section name="RePriv" id="{762BE886-C9E5-4F9F-BEC7-93BC31D0BE37}">
          <p14:sldIdLst>
            <p14:sldId id="341"/>
            <p14:sldId id="345"/>
            <p14:sldId id="261"/>
            <p14:sldId id="350"/>
            <p14:sldId id="368"/>
            <p14:sldId id="369"/>
            <p14:sldId id="370"/>
            <p14:sldId id="371"/>
            <p14:sldId id="372"/>
          </p14:sldIdLst>
        </p14:section>
        <p14:section name="MoRePriv" id="{EE03BA31-C233-413C-AEBA-EA10F4B8EF8C}">
          <p14:sldIdLst>
            <p14:sldId id="359"/>
            <p14:sldId id="374"/>
            <p14:sldId id="363"/>
            <p14:sldId id="362"/>
            <p14:sldId id="373"/>
            <p14:sldId id="365"/>
            <p14:sldId id="366"/>
            <p14:sldId id="364"/>
            <p14:sldId id="367"/>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Livshits" initials="BL" lastIdx="14" clrIdx="0"/>
  <p:cmAuthor id="1" name="Matt Fredrikson" initials="MF"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6600"/>
    <a:srgbClr val="FAFACA"/>
    <a:srgbClr val="00CC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49" autoAdjust="0"/>
    <p:restoredTop sz="86619" autoAdjust="0"/>
  </p:normalViewPr>
  <p:slideViewPr>
    <p:cSldViewPr>
      <p:cViewPr varScale="1">
        <p:scale>
          <a:sx n="63" d="100"/>
          <a:sy n="63" d="100"/>
        </p:scale>
        <p:origin x="-72" y="-1939"/>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176267440254172E-2"/>
          <c:y val="1.9751665657177467E-2"/>
          <c:w val="0.90238123743304022"/>
          <c:h val="0.95953260650111039"/>
        </c:manualLayout>
      </c:layout>
      <c:barChart>
        <c:barDir val="col"/>
        <c:grouping val="clustered"/>
        <c:varyColors val="0"/>
        <c:ser>
          <c:idx val="0"/>
          <c:order val="0"/>
          <c:tx>
            <c:strRef>
              <c:f>Sheet1!$B$1</c:f>
              <c:strCache>
                <c:ptCount val="1"/>
                <c:pt idx="0">
                  <c:v>2</c:v>
                </c:pt>
              </c:strCache>
            </c:strRef>
          </c:tx>
          <c:invertIfNegative val="0"/>
          <c:cat>
            <c:numRef>
              <c:f>Sheet1!$A$2:$A$21</c:f>
              <c:numCache>
                <c:formatCode>General</c:formatCode>
                <c:ptCount val="20"/>
                <c:pt idx="0">
                  <c:v>0.5</c:v>
                </c:pt>
                <c:pt idx="1">
                  <c:v>1</c:v>
                </c:pt>
                <c:pt idx="2">
                  <c:v>1.5</c:v>
                </c:pt>
                <c:pt idx="3">
                  <c:v>2</c:v>
                </c:pt>
                <c:pt idx="4">
                  <c:v>2.5</c:v>
                </c:pt>
                <c:pt idx="5">
                  <c:v>3</c:v>
                </c:pt>
                <c:pt idx="6">
                  <c:v>3.5</c:v>
                </c:pt>
                <c:pt idx="7">
                  <c:v>4</c:v>
                </c:pt>
                <c:pt idx="8">
                  <c:v>4.5</c:v>
                </c:pt>
                <c:pt idx="9">
                  <c:v>5</c:v>
                </c:pt>
                <c:pt idx="10">
                  <c:v>5.5</c:v>
                </c:pt>
                <c:pt idx="11">
                  <c:v>6</c:v>
                </c:pt>
                <c:pt idx="12">
                  <c:v>6.5</c:v>
                </c:pt>
                <c:pt idx="13">
                  <c:v>7</c:v>
                </c:pt>
                <c:pt idx="14">
                  <c:v>7.5</c:v>
                </c:pt>
                <c:pt idx="15">
                  <c:v>8</c:v>
                </c:pt>
                <c:pt idx="16">
                  <c:v>8.5</c:v>
                </c:pt>
                <c:pt idx="17">
                  <c:v>9</c:v>
                </c:pt>
                <c:pt idx="18">
                  <c:v>9.5</c:v>
                </c:pt>
                <c:pt idx="19">
                  <c:v>10</c:v>
                </c:pt>
              </c:numCache>
            </c:numRef>
          </c:cat>
          <c:val>
            <c:numRef>
              <c:f>Sheet1!$B$2:$B$21</c:f>
              <c:numCache>
                <c:formatCode>General</c:formatCode>
                <c:ptCount val="20"/>
              </c:numCache>
            </c:numRef>
          </c:val>
        </c:ser>
        <c:ser>
          <c:idx val="1"/>
          <c:order val="1"/>
          <c:tx>
            <c:strRef>
              <c:f>Sheet1!$C$1</c:f>
              <c:strCache>
                <c:ptCount val="1"/>
                <c:pt idx="0">
                  <c:v>3</c:v>
                </c:pt>
              </c:strCache>
            </c:strRef>
          </c:tx>
          <c:invertIfNegative val="0"/>
          <c:cat>
            <c:numRef>
              <c:f>Sheet1!$A$2:$A$21</c:f>
              <c:numCache>
                <c:formatCode>General</c:formatCode>
                <c:ptCount val="20"/>
                <c:pt idx="0">
                  <c:v>0.5</c:v>
                </c:pt>
                <c:pt idx="1">
                  <c:v>1</c:v>
                </c:pt>
                <c:pt idx="2">
                  <c:v>1.5</c:v>
                </c:pt>
                <c:pt idx="3">
                  <c:v>2</c:v>
                </c:pt>
                <c:pt idx="4">
                  <c:v>2.5</c:v>
                </c:pt>
                <c:pt idx="5">
                  <c:v>3</c:v>
                </c:pt>
                <c:pt idx="6">
                  <c:v>3.5</c:v>
                </c:pt>
                <c:pt idx="7">
                  <c:v>4</c:v>
                </c:pt>
                <c:pt idx="8">
                  <c:v>4.5</c:v>
                </c:pt>
                <c:pt idx="9">
                  <c:v>5</c:v>
                </c:pt>
                <c:pt idx="10">
                  <c:v>5.5</c:v>
                </c:pt>
                <c:pt idx="11">
                  <c:v>6</c:v>
                </c:pt>
                <c:pt idx="12">
                  <c:v>6.5</c:v>
                </c:pt>
                <c:pt idx="13">
                  <c:v>7</c:v>
                </c:pt>
                <c:pt idx="14">
                  <c:v>7.5</c:v>
                </c:pt>
                <c:pt idx="15">
                  <c:v>8</c:v>
                </c:pt>
                <c:pt idx="16">
                  <c:v>8.5</c:v>
                </c:pt>
                <c:pt idx="17">
                  <c:v>9</c:v>
                </c:pt>
                <c:pt idx="18">
                  <c:v>9.5</c:v>
                </c:pt>
                <c:pt idx="19">
                  <c:v>10</c:v>
                </c:pt>
              </c:numCache>
            </c:numRef>
          </c:cat>
          <c:val>
            <c:numRef>
              <c:f>Sheet1!$C$2:$C$21</c:f>
              <c:numCache>
                <c:formatCode>General</c:formatCode>
                <c:ptCount val="20"/>
              </c:numCache>
            </c:numRef>
          </c:val>
        </c:ser>
        <c:ser>
          <c:idx val="2"/>
          <c:order val="2"/>
          <c:tx>
            <c:strRef>
              <c:f>Sheet1!$D$1</c:f>
              <c:strCache>
                <c:ptCount val="1"/>
                <c:pt idx="0">
                  <c:v>4</c:v>
                </c:pt>
              </c:strCache>
            </c:strRef>
          </c:tx>
          <c:invertIfNegative val="0"/>
          <c:cat>
            <c:numRef>
              <c:f>Sheet1!$A$2:$A$21</c:f>
              <c:numCache>
                <c:formatCode>General</c:formatCode>
                <c:ptCount val="20"/>
                <c:pt idx="0">
                  <c:v>0.5</c:v>
                </c:pt>
                <c:pt idx="1">
                  <c:v>1</c:v>
                </c:pt>
                <c:pt idx="2">
                  <c:v>1.5</c:v>
                </c:pt>
                <c:pt idx="3">
                  <c:v>2</c:v>
                </c:pt>
                <c:pt idx="4">
                  <c:v>2.5</c:v>
                </c:pt>
                <c:pt idx="5">
                  <c:v>3</c:v>
                </c:pt>
                <c:pt idx="6">
                  <c:v>3.5</c:v>
                </c:pt>
                <c:pt idx="7">
                  <c:v>4</c:v>
                </c:pt>
                <c:pt idx="8">
                  <c:v>4.5</c:v>
                </c:pt>
                <c:pt idx="9">
                  <c:v>5</c:v>
                </c:pt>
                <c:pt idx="10">
                  <c:v>5.5</c:v>
                </c:pt>
                <c:pt idx="11">
                  <c:v>6</c:v>
                </c:pt>
                <c:pt idx="12">
                  <c:v>6.5</c:v>
                </c:pt>
                <c:pt idx="13">
                  <c:v>7</c:v>
                </c:pt>
                <c:pt idx="14">
                  <c:v>7.5</c:v>
                </c:pt>
                <c:pt idx="15">
                  <c:v>8</c:v>
                </c:pt>
                <c:pt idx="16">
                  <c:v>8.5</c:v>
                </c:pt>
                <c:pt idx="17">
                  <c:v>9</c:v>
                </c:pt>
                <c:pt idx="18">
                  <c:v>9.5</c:v>
                </c:pt>
                <c:pt idx="19">
                  <c:v>10</c:v>
                </c:pt>
              </c:numCache>
            </c:numRef>
          </c:cat>
          <c:val>
            <c:numRef>
              <c:f>Sheet1!$D$2:$D$21</c:f>
              <c:numCache>
                <c:formatCode>General</c:formatCode>
                <c:ptCount val="20"/>
              </c:numCache>
            </c:numRef>
          </c:val>
        </c:ser>
        <c:ser>
          <c:idx val="3"/>
          <c:order val="3"/>
          <c:tx>
            <c:strRef>
              <c:f>Sheet1!$E$1</c:f>
              <c:strCache>
                <c:ptCount val="1"/>
                <c:pt idx="0">
                  <c:v>5</c:v>
                </c:pt>
              </c:strCache>
            </c:strRef>
          </c:tx>
          <c:invertIfNegative val="0"/>
          <c:cat>
            <c:numRef>
              <c:f>Sheet1!$A$2:$A$21</c:f>
              <c:numCache>
                <c:formatCode>General</c:formatCode>
                <c:ptCount val="20"/>
                <c:pt idx="0">
                  <c:v>0.5</c:v>
                </c:pt>
                <c:pt idx="1">
                  <c:v>1</c:v>
                </c:pt>
                <c:pt idx="2">
                  <c:v>1.5</c:v>
                </c:pt>
                <c:pt idx="3">
                  <c:v>2</c:v>
                </c:pt>
                <c:pt idx="4">
                  <c:v>2.5</c:v>
                </c:pt>
                <c:pt idx="5">
                  <c:v>3</c:v>
                </c:pt>
                <c:pt idx="6">
                  <c:v>3.5</c:v>
                </c:pt>
                <c:pt idx="7">
                  <c:v>4</c:v>
                </c:pt>
                <c:pt idx="8">
                  <c:v>4.5</c:v>
                </c:pt>
                <c:pt idx="9">
                  <c:v>5</c:v>
                </c:pt>
                <c:pt idx="10">
                  <c:v>5.5</c:v>
                </c:pt>
                <c:pt idx="11">
                  <c:v>6</c:v>
                </c:pt>
                <c:pt idx="12">
                  <c:v>6.5</c:v>
                </c:pt>
                <c:pt idx="13">
                  <c:v>7</c:v>
                </c:pt>
                <c:pt idx="14">
                  <c:v>7.5</c:v>
                </c:pt>
                <c:pt idx="15">
                  <c:v>8</c:v>
                </c:pt>
                <c:pt idx="16">
                  <c:v>8.5</c:v>
                </c:pt>
                <c:pt idx="17">
                  <c:v>9</c:v>
                </c:pt>
                <c:pt idx="18">
                  <c:v>9.5</c:v>
                </c:pt>
                <c:pt idx="19">
                  <c:v>10</c:v>
                </c:pt>
              </c:numCache>
            </c:numRef>
          </c:cat>
          <c:val>
            <c:numRef>
              <c:f>Sheet1!$E$2:$E$21</c:f>
              <c:numCache>
                <c:formatCode>General</c:formatCode>
                <c:ptCount val="20"/>
              </c:numCache>
            </c:numRef>
          </c:val>
        </c:ser>
        <c:ser>
          <c:idx val="4"/>
          <c:order val="4"/>
          <c:tx>
            <c:strRef>
              <c:f>Sheet1!$F$1</c:f>
              <c:strCache>
                <c:ptCount val="1"/>
                <c:pt idx="0">
                  <c:v>6</c:v>
                </c:pt>
              </c:strCache>
            </c:strRef>
          </c:tx>
          <c:invertIfNegative val="0"/>
          <c:cat>
            <c:numRef>
              <c:f>Sheet1!$A$2:$A$21</c:f>
              <c:numCache>
                <c:formatCode>General</c:formatCode>
                <c:ptCount val="20"/>
                <c:pt idx="0">
                  <c:v>0.5</c:v>
                </c:pt>
                <c:pt idx="1">
                  <c:v>1</c:v>
                </c:pt>
                <c:pt idx="2">
                  <c:v>1.5</c:v>
                </c:pt>
                <c:pt idx="3">
                  <c:v>2</c:v>
                </c:pt>
                <c:pt idx="4">
                  <c:v>2.5</c:v>
                </c:pt>
                <c:pt idx="5">
                  <c:v>3</c:v>
                </c:pt>
                <c:pt idx="6">
                  <c:v>3.5</c:v>
                </c:pt>
                <c:pt idx="7">
                  <c:v>4</c:v>
                </c:pt>
                <c:pt idx="8">
                  <c:v>4.5</c:v>
                </c:pt>
                <c:pt idx="9">
                  <c:v>5</c:v>
                </c:pt>
                <c:pt idx="10">
                  <c:v>5.5</c:v>
                </c:pt>
                <c:pt idx="11">
                  <c:v>6</c:v>
                </c:pt>
                <c:pt idx="12">
                  <c:v>6.5</c:v>
                </c:pt>
                <c:pt idx="13">
                  <c:v>7</c:v>
                </c:pt>
                <c:pt idx="14">
                  <c:v>7.5</c:v>
                </c:pt>
                <c:pt idx="15">
                  <c:v>8</c:v>
                </c:pt>
                <c:pt idx="16">
                  <c:v>8.5</c:v>
                </c:pt>
                <c:pt idx="17">
                  <c:v>9</c:v>
                </c:pt>
                <c:pt idx="18">
                  <c:v>9.5</c:v>
                </c:pt>
                <c:pt idx="19">
                  <c:v>10</c:v>
                </c:pt>
              </c:numCache>
            </c:numRef>
          </c:cat>
          <c:val>
            <c:numRef>
              <c:f>Sheet1!$F$2:$F$21</c:f>
              <c:numCache>
                <c:formatCode>General</c:formatCode>
                <c:ptCount val="20"/>
              </c:numCache>
            </c:numRef>
          </c:val>
        </c:ser>
        <c:ser>
          <c:idx val="5"/>
          <c:order val="5"/>
          <c:tx>
            <c:strRef>
              <c:f>Sheet1!$G$1</c:f>
              <c:strCache>
                <c:ptCount val="1"/>
                <c:pt idx="0">
                  <c:v>7</c:v>
                </c:pt>
              </c:strCache>
            </c:strRef>
          </c:tx>
          <c:invertIfNegative val="0"/>
          <c:cat>
            <c:numRef>
              <c:f>Sheet1!$A$2:$A$21</c:f>
              <c:numCache>
                <c:formatCode>General</c:formatCode>
                <c:ptCount val="20"/>
                <c:pt idx="0">
                  <c:v>0.5</c:v>
                </c:pt>
                <c:pt idx="1">
                  <c:v>1</c:v>
                </c:pt>
                <c:pt idx="2">
                  <c:v>1.5</c:v>
                </c:pt>
                <c:pt idx="3">
                  <c:v>2</c:v>
                </c:pt>
                <c:pt idx="4">
                  <c:v>2.5</c:v>
                </c:pt>
                <c:pt idx="5">
                  <c:v>3</c:v>
                </c:pt>
                <c:pt idx="6">
                  <c:v>3.5</c:v>
                </c:pt>
                <c:pt idx="7">
                  <c:v>4</c:v>
                </c:pt>
                <c:pt idx="8">
                  <c:v>4.5</c:v>
                </c:pt>
                <c:pt idx="9">
                  <c:v>5</c:v>
                </c:pt>
                <c:pt idx="10">
                  <c:v>5.5</c:v>
                </c:pt>
                <c:pt idx="11">
                  <c:v>6</c:v>
                </c:pt>
                <c:pt idx="12">
                  <c:v>6.5</c:v>
                </c:pt>
                <c:pt idx="13">
                  <c:v>7</c:v>
                </c:pt>
                <c:pt idx="14">
                  <c:v>7.5</c:v>
                </c:pt>
                <c:pt idx="15">
                  <c:v>8</c:v>
                </c:pt>
                <c:pt idx="16">
                  <c:v>8.5</c:v>
                </c:pt>
                <c:pt idx="17">
                  <c:v>9</c:v>
                </c:pt>
                <c:pt idx="18">
                  <c:v>9.5</c:v>
                </c:pt>
                <c:pt idx="19">
                  <c:v>10</c:v>
                </c:pt>
              </c:numCache>
            </c:numRef>
          </c:cat>
          <c:val>
            <c:numRef>
              <c:f>Sheet1!$G$2:$G$21</c:f>
              <c:numCache>
                <c:formatCode>General</c:formatCode>
                <c:ptCount val="20"/>
              </c:numCache>
            </c:numRef>
          </c:val>
        </c:ser>
        <c:ser>
          <c:idx val="6"/>
          <c:order val="6"/>
          <c:tx>
            <c:strRef>
              <c:f>Sheet1!$H$1</c:f>
              <c:strCache>
                <c:ptCount val="1"/>
                <c:pt idx="0">
                  <c:v>8</c:v>
                </c:pt>
              </c:strCache>
            </c:strRef>
          </c:tx>
          <c:invertIfNegative val="0"/>
          <c:cat>
            <c:numRef>
              <c:f>Sheet1!$A$2:$A$21</c:f>
              <c:numCache>
                <c:formatCode>General</c:formatCode>
                <c:ptCount val="20"/>
                <c:pt idx="0">
                  <c:v>0.5</c:v>
                </c:pt>
                <c:pt idx="1">
                  <c:v>1</c:v>
                </c:pt>
                <c:pt idx="2">
                  <c:v>1.5</c:v>
                </c:pt>
                <c:pt idx="3">
                  <c:v>2</c:v>
                </c:pt>
                <c:pt idx="4">
                  <c:v>2.5</c:v>
                </c:pt>
                <c:pt idx="5">
                  <c:v>3</c:v>
                </c:pt>
                <c:pt idx="6">
                  <c:v>3.5</c:v>
                </c:pt>
                <c:pt idx="7">
                  <c:v>4</c:v>
                </c:pt>
                <c:pt idx="8">
                  <c:v>4.5</c:v>
                </c:pt>
                <c:pt idx="9">
                  <c:v>5</c:v>
                </c:pt>
                <c:pt idx="10">
                  <c:v>5.5</c:v>
                </c:pt>
                <c:pt idx="11">
                  <c:v>6</c:v>
                </c:pt>
                <c:pt idx="12">
                  <c:v>6.5</c:v>
                </c:pt>
                <c:pt idx="13">
                  <c:v>7</c:v>
                </c:pt>
                <c:pt idx="14">
                  <c:v>7.5</c:v>
                </c:pt>
                <c:pt idx="15">
                  <c:v>8</c:v>
                </c:pt>
                <c:pt idx="16">
                  <c:v>8.5</c:v>
                </c:pt>
                <c:pt idx="17">
                  <c:v>9</c:v>
                </c:pt>
                <c:pt idx="18">
                  <c:v>9.5</c:v>
                </c:pt>
                <c:pt idx="19">
                  <c:v>10</c:v>
                </c:pt>
              </c:numCache>
            </c:numRef>
          </c:cat>
          <c:val>
            <c:numRef>
              <c:f>Sheet1!$H$2:$H$21</c:f>
              <c:numCache>
                <c:formatCode>General</c:formatCode>
                <c:ptCount val="20"/>
              </c:numCache>
            </c:numRef>
          </c:val>
        </c:ser>
        <c:ser>
          <c:idx val="7"/>
          <c:order val="7"/>
          <c:tx>
            <c:strRef>
              <c:f>Sheet1!$I$1</c:f>
              <c:strCache>
                <c:ptCount val="1"/>
                <c:pt idx="0">
                  <c:v>9</c:v>
                </c:pt>
              </c:strCache>
            </c:strRef>
          </c:tx>
          <c:invertIfNegative val="0"/>
          <c:cat>
            <c:numRef>
              <c:f>Sheet1!$A$2:$A$21</c:f>
              <c:numCache>
                <c:formatCode>General</c:formatCode>
                <c:ptCount val="20"/>
                <c:pt idx="0">
                  <c:v>0.5</c:v>
                </c:pt>
                <c:pt idx="1">
                  <c:v>1</c:v>
                </c:pt>
                <c:pt idx="2">
                  <c:v>1.5</c:v>
                </c:pt>
                <c:pt idx="3">
                  <c:v>2</c:v>
                </c:pt>
                <c:pt idx="4">
                  <c:v>2.5</c:v>
                </c:pt>
                <c:pt idx="5">
                  <c:v>3</c:v>
                </c:pt>
                <c:pt idx="6">
                  <c:v>3.5</c:v>
                </c:pt>
                <c:pt idx="7">
                  <c:v>4</c:v>
                </c:pt>
                <c:pt idx="8">
                  <c:v>4.5</c:v>
                </c:pt>
                <c:pt idx="9">
                  <c:v>5</c:v>
                </c:pt>
                <c:pt idx="10">
                  <c:v>5.5</c:v>
                </c:pt>
                <c:pt idx="11">
                  <c:v>6</c:v>
                </c:pt>
                <c:pt idx="12">
                  <c:v>6.5</c:v>
                </c:pt>
                <c:pt idx="13">
                  <c:v>7</c:v>
                </c:pt>
                <c:pt idx="14">
                  <c:v>7.5</c:v>
                </c:pt>
                <c:pt idx="15">
                  <c:v>8</c:v>
                </c:pt>
                <c:pt idx="16">
                  <c:v>8.5</c:v>
                </c:pt>
                <c:pt idx="17">
                  <c:v>9</c:v>
                </c:pt>
                <c:pt idx="18">
                  <c:v>9.5</c:v>
                </c:pt>
                <c:pt idx="19">
                  <c:v>10</c:v>
                </c:pt>
              </c:numCache>
            </c:numRef>
          </c:cat>
          <c:val>
            <c:numRef>
              <c:f>Sheet1!$I$2:$I$21</c:f>
              <c:numCache>
                <c:formatCode>General</c:formatCode>
                <c:ptCount val="20"/>
              </c:numCache>
            </c:numRef>
          </c:val>
        </c:ser>
        <c:ser>
          <c:idx val="8"/>
          <c:order val="8"/>
          <c:tx>
            <c:strRef>
              <c:f>Sheet1!$J$1</c:f>
              <c:strCache>
                <c:ptCount val="1"/>
                <c:pt idx="0">
                  <c:v>10</c:v>
                </c:pt>
              </c:strCache>
            </c:strRef>
          </c:tx>
          <c:invertIfNegative val="0"/>
          <c:cat>
            <c:numRef>
              <c:f>Sheet1!$A$2:$A$21</c:f>
              <c:numCache>
                <c:formatCode>General</c:formatCode>
                <c:ptCount val="20"/>
                <c:pt idx="0">
                  <c:v>0.5</c:v>
                </c:pt>
                <c:pt idx="1">
                  <c:v>1</c:v>
                </c:pt>
                <c:pt idx="2">
                  <c:v>1.5</c:v>
                </c:pt>
                <c:pt idx="3">
                  <c:v>2</c:v>
                </c:pt>
                <c:pt idx="4">
                  <c:v>2.5</c:v>
                </c:pt>
                <c:pt idx="5">
                  <c:v>3</c:v>
                </c:pt>
                <c:pt idx="6">
                  <c:v>3.5</c:v>
                </c:pt>
                <c:pt idx="7">
                  <c:v>4</c:v>
                </c:pt>
                <c:pt idx="8">
                  <c:v>4.5</c:v>
                </c:pt>
                <c:pt idx="9">
                  <c:v>5</c:v>
                </c:pt>
                <c:pt idx="10">
                  <c:v>5.5</c:v>
                </c:pt>
                <c:pt idx="11">
                  <c:v>6</c:v>
                </c:pt>
                <c:pt idx="12">
                  <c:v>6.5</c:v>
                </c:pt>
                <c:pt idx="13">
                  <c:v>7</c:v>
                </c:pt>
                <c:pt idx="14">
                  <c:v>7.5</c:v>
                </c:pt>
                <c:pt idx="15">
                  <c:v>8</c:v>
                </c:pt>
                <c:pt idx="16">
                  <c:v>8.5</c:v>
                </c:pt>
                <c:pt idx="17">
                  <c:v>9</c:v>
                </c:pt>
                <c:pt idx="18">
                  <c:v>9.5</c:v>
                </c:pt>
                <c:pt idx="19">
                  <c:v>10</c:v>
                </c:pt>
              </c:numCache>
            </c:numRef>
          </c:cat>
          <c:val>
            <c:numRef>
              <c:f>Sheet1!$J$2:$J$21</c:f>
              <c:numCache>
                <c:formatCode>General</c:formatCode>
                <c:ptCount val="20"/>
              </c:numCache>
            </c:numRef>
          </c:val>
        </c:ser>
        <c:dLbls>
          <c:showLegendKey val="0"/>
          <c:showVal val="0"/>
          <c:showCatName val="0"/>
          <c:showSerName val="0"/>
          <c:showPercent val="0"/>
          <c:showBubbleSize val="0"/>
        </c:dLbls>
        <c:gapWidth val="150"/>
        <c:axId val="192274816"/>
        <c:axId val="192276352"/>
      </c:barChart>
      <c:catAx>
        <c:axId val="192274816"/>
        <c:scaling>
          <c:orientation val="minMax"/>
        </c:scaling>
        <c:delete val="0"/>
        <c:axPos val="b"/>
        <c:numFmt formatCode="General" sourceLinked="1"/>
        <c:majorTickMark val="out"/>
        <c:minorTickMark val="none"/>
        <c:tickLblPos val="nextTo"/>
        <c:crossAx val="192276352"/>
        <c:crosses val="autoZero"/>
        <c:auto val="0"/>
        <c:lblAlgn val="ctr"/>
        <c:lblOffset val="100"/>
        <c:tickLblSkip val="1"/>
        <c:noMultiLvlLbl val="0"/>
      </c:catAx>
      <c:valAx>
        <c:axId val="192276352"/>
        <c:scaling>
          <c:orientation val="minMax"/>
          <c:max val="10"/>
          <c:min val="0"/>
        </c:scaling>
        <c:delete val="1"/>
        <c:axPos val="l"/>
        <c:numFmt formatCode="0.0" sourceLinked="0"/>
        <c:majorTickMark val="out"/>
        <c:minorTickMark val="none"/>
        <c:tickLblPos val="nextTo"/>
        <c:crossAx val="192274816"/>
        <c:crosses val="autoZero"/>
        <c:crossBetween val="between"/>
        <c:majorUnit val="0.5"/>
      </c:valAx>
      <c:spPr>
        <a:noFill/>
        <a:ln w="25400">
          <a:noFill/>
        </a:ln>
      </c:spPr>
    </c:plotArea>
    <c:plotVisOnly val="1"/>
    <c:dispBlanksAs val="gap"/>
    <c:showDLblsOverMax val="0"/>
  </c:chart>
  <c:spPr>
    <a:ln>
      <a:noFill/>
    </a:ln>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E3D8C0-FA8A-4985-BDDE-052328DBF08E}"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en-US"/>
        </a:p>
      </dgm:t>
    </dgm:pt>
    <dgm:pt modelId="{FA7708F3-30FF-440C-8FF2-5927B3652AEC}">
      <dgm:prSet phldrT="[Text]" custT="1"/>
      <dgm:spPr/>
      <dgm:t>
        <a:bodyPr/>
        <a:lstStyle/>
        <a:p>
          <a:r>
            <a:rPr lang="en-US" sz="2400" b="1" dirty="0" smtClean="0"/>
            <a:t>Privacy concerns</a:t>
          </a:r>
          <a:endParaRPr lang="en-US" sz="2400" b="1" dirty="0"/>
        </a:p>
      </dgm:t>
    </dgm:pt>
    <dgm:pt modelId="{216BBEFE-E21C-457E-835B-8B61FB56B23A}" type="parTrans" cxnId="{D30400E9-FA8B-44C2-BADC-F1AB834C789B}">
      <dgm:prSet/>
      <dgm:spPr/>
      <dgm:t>
        <a:bodyPr/>
        <a:lstStyle/>
        <a:p>
          <a:endParaRPr lang="en-US"/>
        </a:p>
      </dgm:t>
    </dgm:pt>
    <dgm:pt modelId="{8EAC445A-71EC-4FFF-A2B9-42D0FD45EA50}" type="sibTrans" cxnId="{D30400E9-FA8B-44C2-BADC-F1AB834C789B}">
      <dgm:prSet/>
      <dgm:spPr/>
      <dgm:t>
        <a:bodyPr/>
        <a:lstStyle/>
        <a:p>
          <a:endParaRPr lang="en-US"/>
        </a:p>
      </dgm:t>
    </dgm:pt>
    <dgm:pt modelId="{2332F544-8901-431F-99FE-B988C24992E5}">
      <dgm:prSet phldrT="[Text]" custT="1"/>
      <dgm:spPr/>
      <dgm:t>
        <a:bodyPr/>
        <a:lstStyle/>
        <a:p>
          <a:r>
            <a:rPr lang="en-US" sz="2400" b="1" dirty="0" smtClean="0">
              <a:latin typeface="Calibri" pitchFamily="34" charset="0"/>
            </a:rPr>
            <a:t>Share data to get personalized results</a:t>
          </a:r>
          <a:endParaRPr lang="en-US" sz="2400" b="1" dirty="0"/>
        </a:p>
      </dgm:t>
    </dgm:pt>
    <dgm:pt modelId="{68F9F12E-E1F2-4D5C-BAC4-323DB966E20D}" type="parTrans" cxnId="{0AC9F990-972F-40D3-BE4C-2C547B6CA3EE}">
      <dgm:prSet/>
      <dgm:spPr/>
      <dgm:t>
        <a:bodyPr/>
        <a:lstStyle/>
        <a:p>
          <a:endParaRPr lang="en-US"/>
        </a:p>
      </dgm:t>
    </dgm:pt>
    <dgm:pt modelId="{BD64310B-85BC-44C9-8AC7-4E28B9F57BE5}" type="sibTrans" cxnId="{0AC9F990-972F-40D3-BE4C-2C547B6CA3EE}">
      <dgm:prSet/>
      <dgm:spPr/>
      <dgm:t>
        <a:bodyPr/>
        <a:lstStyle/>
        <a:p>
          <a:endParaRPr lang="en-US"/>
        </a:p>
      </dgm:t>
    </dgm:pt>
    <dgm:pt modelId="{6835BDB5-74C5-441D-876E-539B0A48A243}" type="pres">
      <dgm:prSet presAssocID="{24E3D8C0-FA8A-4985-BDDE-052328DBF08E}" presName="cycle" presStyleCnt="0">
        <dgm:presLayoutVars>
          <dgm:dir/>
          <dgm:resizeHandles val="exact"/>
        </dgm:presLayoutVars>
      </dgm:prSet>
      <dgm:spPr/>
      <dgm:t>
        <a:bodyPr/>
        <a:lstStyle/>
        <a:p>
          <a:endParaRPr lang="en-US"/>
        </a:p>
      </dgm:t>
    </dgm:pt>
    <dgm:pt modelId="{6AA81DBF-8ABE-42EF-8BBE-7ACB51F6C4D9}" type="pres">
      <dgm:prSet presAssocID="{FA7708F3-30FF-440C-8FF2-5927B3652AEC}" presName="dummy" presStyleCnt="0"/>
      <dgm:spPr/>
    </dgm:pt>
    <dgm:pt modelId="{553637AE-67B0-4DDB-8CB7-9FCCD704673B}" type="pres">
      <dgm:prSet presAssocID="{FA7708F3-30FF-440C-8FF2-5927B3652AEC}" presName="node" presStyleLbl="revTx" presStyleIdx="0" presStyleCnt="2">
        <dgm:presLayoutVars>
          <dgm:bulletEnabled val="1"/>
        </dgm:presLayoutVars>
      </dgm:prSet>
      <dgm:spPr/>
      <dgm:t>
        <a:bodyPr/>
        <a:lstStyle/>
        <a:p>
          <a:endParaRPr lang="en-US"/>
        </a:p>
      </dgm:t>
    </dgm:pt>
    <dgm:pt modelId="{53513DCA-41B0-4912-AED8-F7B2EE49F6B9}" type="pres">
      <dgm:prSet presAssocID="{8EAC445A-71EC-4FFF-A2B9-42D0FD45EA50}" presName="sibTrans" presStyleLbl="node1" presStyleIdx="0" presStyleCnt="2"/>
      <dgm:spPr/>
      <dgm:t>
        <a:bodyPr/>
        <a:lstStyle/>
        <a:p>
          <a:endParaRPr lang="en-US"/>
        </a:p>
      </dgm:t>
    </dgm:pt>
    <dgm:pt modelId="{1070C798-10D2-4086-8C26-0EEDC53EC69A}" type="pres">
      <dgm:prSet presAssocID="{2332F544-8901-431F-99FE-B988C24992E5}" presName="dummy" presStyleCnt="0"/>
      <dgm:spPr/>
    </dgm:pt>
    <dgm:pt modelId="{DE188197-2E92-439B-BF82-4065A189DE7A}" type="pres">
      <dgm:prSet presAssocID="{2332F544-8901-431F-99FE-B988C24992E5}" presName="node" presStyleLbl="revTx" presStyleIdx="1" presStyleCnt="2" custScaleX="116308">
        <dgm:presLayoutVars>
          <dgm:bulletEnabled val="1"/>
        </dgm:presLayoutVars>
      </dgm:prSet>
      <dgm:spPr/>
      <dgm:t>
        <a:bodyPr/>
        <a:lstStyle/>
        <a:p>
          <a:endParaRPr lang="en-US"/>
        </a:p>
      </dgm:t>
    </dgm:pt>
    <dgm:pt modelId="{40494BEA-6E63-4583-AED8-667DEFF9C540}" type="pres">
      <dgm:prSet presAssocID="{BD64310B-85BC-44C9-8AC7-4E28B9F57BE5}" presName="sibTrans" presStyleLbl="node1" presStyleIdx="1" presStyleCnt="2"/>
      <dgm:spPr/>
      <dgm:t>
        <a:bodyPr/>
        <a:lstStyle/>
        <a:p>
          <a:endParaRPr lang="en-US"/>
        </a:p>
      </dgm:t>
    </dgm:pt>
  </dgm:ptLst>
  <dgm:cxnLst>
    <dgm:cxn modelId="{D30400E9-FA8B-44C2-BADC-F1AB834C789B}" srcId="{24E3D8C0-FA8A-4985-BDDE-052328DBF08E}" destId="{FA7708F3-30FF-440C-8FF2-5927B3652AEC}" srcOrd="0" destOrd="0" parTransId="{216BBEFE-E21C-457E-835B-8B61FB56B23A}" sibTransId="{8EAC445A-71EC-4FFF-A2B9-42D0FD45EA50}"/>
    <dgm:cxn modelId="{0AC9F990-972F-40D3-BE4C-2C547B6CA3EE}" srcId="{24E3D8C0-FA8A-4985-BDDE-052328DBF08E}" destId="{2332F544-8901-431F-99FE-B988C24992E5}" srcOrd="1" destOrd="0" parTransId="{68F9F12E-E1F2-4D5C-BAC4-323DB966E20D}" sibTransId="{BD64310B-85BC-44C9-8AC7-4E28B9F57BE5}"/>
    <dgm:cxn modelId="{8D8F1012-2BED-4162-A1AE-4B423B3F48B1}" type="presOf" srcId="{FA7708F3-30FF-440C-8FF2-5927B3652AEC}" destId="{553637AE-67B0-4DDB-8CB7-9FCCD704673B}" srcOrd="0" destOrd="0" presId="urn:microsoft.com/office/officeart/2005/8/layout/cycle1"/>
    <dgm:cxn modelId="{2AF53E06-4DA4-4BF8-9D8B-44CBE0E50E8E}" type="presOf" srcId="{8EAC445A-71EC-4FFF-A2B9-42D0FD45EA50}" destId="{53513DCA-41B0-4912-AED8-F7B2EE49F6B9}" srcOrd="0" destOrd="0" presId="urn:microsoft.com/office/officeart/2005/8/layout/cycle1"/>
    <dgm:cxn modelId="{511E173B-475C-4481-9DE5-FDED59347CD6}" type="presOf" srcId="{24E3D8C0-FA8A-4985-BDDE-052328DBF08E}" destId="{6835BDB5-74C5-441D-876E-539B0A48A243}" srcOrd="0" destOrd="0" presId="urn:microsoft.com/office/officeart/2005/8/layout/cycle1"/>
    <dgm:cxn modelId="{CF28EF6F-4748-401F-B280-214951EADBFE}" type="presOf" srcId="{BD64310B-85BC-44C9-8AC7-4E28B9F57BE5}" destId="{40494BEA-6E63-4583-AED8-667DEFF9C540}" srcOrd="0" destOrd="0" presId="urn:microsoft.com/office/officeart/2005/8/layout/cycle1"/>
    <dgm:cxn modelId="{FBFBC9EB-D277-47A4-A0F7-BA802447FF18}" type="presOf" srcId="{2332F544-8901-431F-99FE-B988C24992E5}" destId="{DE188197-2E92-439B-BF82-4065A189DE7A}" srcOrd="0" destOrd="0" presId="urn:microsoft.com/office/officeart/2005/8/layout/cycle1"/>
    <dgm:cxn modelId="{E1144FF1-FBFE-4BC4-BE17-E71C30AF04CB}" type="presParOf" srcId="{6835BDB5-74C5-441D-876E-539B0A48A243}" destId="{6AA81DBF-8ABE-42EF-8BBE-7ACB51F6C4D9}" srcOrd="0" destOrd="0" presId="urn:microsoft.com/office/officeart/2005/8/layout/cycle1"/>
    <dgm:cxn modelId="{D0DB91E5-0248-4301-BC84-D714E15F0F24}" type="presParOf" srcId="{6835BDB5-74C5-441D-876E-539B0A48A243}" destId="{553637AE-67B0-4DDB-8CB7-9FCCD704673B}" srcOrd="1" destOrd="0" presId="urn:microsoft.com/office/officeart/2005/8/layout/cycle1"/>
    <dgm:cxn modelId="{44D01792-D62B-4AC9-A5CE-F6300F658A74}" type="presParOf" srcId="{6835BDB5-74C5-441D-876E-539B0A48A243}" destId="{53513DCA-41B0-4912-AED8-F7B2EE49F6B9}" srcOrd="2" destOrd="0" presId="urn:microsoft.com/office/officeart/2005/8/layout/cycle1"/>
    <dgm:cxn modelId="{793B74A0-BB3D-40B2-A2BC-8C03B133E9BF}" type="presParOf" srcId="{6835BDB5-74C5-441D-876E-539B0A48A243}" destId="{1070C798-10D2-4086-8C26-0EEDC53EC69A}" srcOrd="3" destOrd="0" presId="urn:microsoft.com/office/officeart/2005/8/layout/cycle1"/>
    <dgm:cxn modelId="{51131171-1EE0-4CEB-B3AB-1B1430B94858}" type="presParOf" srcId="{6835BDB5-74C5-441D-876E-539B0A48A243}" destId="{DE188197-2E92-439B-BF82-4065A189DE7A}" srcOrd="4" destOrd="0" presId="urn:microsoft.com/office/officeart/2005/8/layout/cycle1"/>
    <dgm:cxn modelId="{41620695-6B0B-4680-B8DE-D1FFE17A98A8}" type="presParOf" srcId="{6835BDB5-74C5-441D-876E-539B0A48A243}" destId="{40494BEA-6E63-4583-AED8-667DEFF9C540}" srcOrd="5" destOrd="0" presId="urn:microsoft.com/office/officeart/2005/8/layout/cycle1"/>
  </dgm:cxnLst>
  <dgm:bg>
    <a:solidFill>
      <a:schemeClr val="bg1"/>
    </a:solidFill>
  </dgm:bg>
  <dgm:whole>
    <a:ln>
      <a:solidFill>
        <a:schemeClr val="bg1">
          <a:lumMod val="75000"/>
        </a:schemeClr>
      </a:solidFill>
    </a:ln>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82BB24-3C88-46B3-957A-064CA2FDED4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FB34357F-C470-4A3E-9769-B570C1A3A6D2}">
      <dgm:prSet phldrT="[Text]"/>
      <dgm:spPr/>
      <dgm:t>
        <a:bodyPr/>
        <a:lstStyle/>
        <a:p>
          <a:r>
            <a:rPr lang="en-US" dirty="0" smtClean="0"/>
            <a:t>Map RePriv interest taxonomy to del.icio.us topics</a:t>
          </a:r>
          <a:endParaRPr lang="en-US" b="1" dirty="0"/>
        </a:p>
      </dgm:t>
    </dgm:pt>
    <dgm:pt modelId="{FCF3720D-8C10-47E1-9C02-53442B8DD976}" type="parTrans" cxnId="{E60678FE-9033-4E57-AC5B-DB4AD5AF41FA}">
      <dgm:prSet/>
      <dgm:spPr/>
      <dgm:t>
        <a:bodyPr/>
        <a:lstStyle/>
        <a:p>
          <a:endParaRPr lang="en-US"/>
        </a:p>
      </dgm:t>
    </dgm:pt>
    <dgm:pt modelId="{17554F57-3256-4A4B-AE9B-5988411C14F1}" type="sibTrans" cxnId="{E60678FE-9033-4E57-AC5B-DB4AD5AF41FA}">
      <dgm:prSet/>
      <dgm:spPr/>
      <dgm:t>
        <a:bodyPr/>
        <a:lstStyle/>
        <a:p>
          <a:endParaRPr lang="en-US"/>
        </a:p>
      </dgm:t>
    </dgm:pt>
    <dgm:pt modelId="{35A8E38A-DF5B-4FEA-A9CE-42759C0A7AC5}">
      <dgm:prSet phldrT="[Text]"/>
      <dgm:spPr/>
      <dgm:t>
        <a:bodyPr/>
        <a:lstStyle/>
        <a:p>
          <a:r>
            <a:rPr lang="en-US" dirty="0" smtClean="0"/>
            <a:t>Query personal store for top interests</a:t>
          </a:r>
          <a:endParaRPr lang="en-US" dirty="0"/>
        </a:p>
      </dgm:t>
    </dgm:pt>
    <dgm:pt modelId="{6FD493CF-3AC2-490F-A391-263BFBB52B79}" type="parTrans" cxnId="{40ABF95D-EFF7-4527-924D-1A98D2AEAC65}">
      <dgm:prSet/>
      <dgm:spPr/>
      <dgm:t>
        <a:bodyPr/>
        <a:lstStyle/>
        <a:p>
          <a:endParaRPr lang="en-US"/>
        </a:p>
      </dgm:t>
    </dgm:pt>
    <dgm:pt modelId="{78882042-5A98-40ED-8B17-ADC80D6E8F39}" type="sibTrans" cxnId="{40ABF95D-EFF7-4527-924D-1A98D2AEAC65}">
      <dgm:prSet/>
      <dgm:spPr/>
      <dgm:t>
        <a:bodyPr/>
        <a:lstStyle/>
        <a:p>
          <a:endParaRPr lang="en-US"/>
        </a:p>
      </dgm:t>
    </dgm:pt>
    <dgm:pt modelId="{E628E572-CBE9-47FA-A8DB-CB5AB54870F1}">
      <dgm:prSet phldrT="[Text]"/>
      <dgm:spPr/>
      <dgm:t>
        <a:bodyPr/>
        <a:lstStyle/>
        <a:p>
          <a:r>
            <a:rPr lang="en-US" dirty="0" smtClean="0"/>
            <a:t>Ask del.icio.us API for “hot” stories in appropriate topic areas from nytimes.com</a:t>
          </a:r>
          <a:endParaRPr lang="en-US" dirty="0"/>
        </a:p>
      </dgm:t>
    </dgm:pt>
    <dgm:pt modelId="{59EFE71D-9C28-4C1D-9BEE-9860D5C36131}" type="parTrans" cxnId="{214B0650-712C-44E1-961E-9D23DACBC52F}">
      <dgm:prSet/>
      <dgm:spPr/>
      <dgm:t>
        <a:bodyPr/>
        <a:lstStyle/>
        <a:p>
          <a:endParaRPr lang="en-US"/>
        </a:p>
      </dgm:t>
    </dgm:pt>
    <dgm:pt modelId="{2CC5E289-D0CE-47FC-AD9D-1E448939E121}" type="sibTrans" cxnId="{214B0650-712C-44E1-961E-9D23DACBC52F}">
      <dgm:prSet/>
      <dgm:spPr/>
      <dgm:t>
        <a:bodyPr/>
        <a:lstStyle/>
        <a:p>
          <a:endParaRPr lang="en-US"/>
        </a:p>
      </dgm:t>
    </dgm:pt>
    <dgm:pt modelId="{FCD7767F-E763-4A13-A65C-3BE5A33B31F5}">
      <dgm:prSet phldrT="[Text]"/>
      <dgm:spPr/>
      <dgm:t>
        <a:bodyPr/>
        <a:lstStyle/>
        <a:p>
          <a:r>
            <a:rPr lang="en-US" dirty="0" smtClean="0"/>
            <a:t>Replace nytimes.com front page with del.icio.us stories</a:t>
          </a:r>
          <a:endParaRPr lang="en-US" dirty="0"/>
        </a:p>
      </dgm:t>
    </dgm:pt>
    <dgm:pt modelId="{4D61C95E-ECA8-42D5-B29E-DFC8C7F596BD}" type="parTrans" cxnId="{6E08FA7A-5B83-4628-92F3-2002AF2A8C14}">
      <dgm:prSet/>
      <dgm:spPr/>
      <dgm:t>
        <a:bodyPr/>
        <a:lstStyle/>
        <a:p>
          <a:endParaRPr lang="en-US"/>
        </a:p>
      </dgm:t>
    </dgm:pt>
    <dgm:pt modelId="{1EAA8329-BA9E-4675-820B-012B1CF90FCB}" type="sibTrans" cxnId="{6E08FA7A-5B83-4628-92F3-2002AF2A8C14}">
      <dgm:prSet/>
      <dgm:spPr/>
      <dgm:t>
        <a:bodyPr/>
        <a:lstStyle/>
        <a:p>
          <a:endParaRPr lang="en-US"/>
        </a:p>
      </dgm:t>
    </dgm:pt>
    <dgm:pt modelId="{178E9939-24CD-443D-BEE7-92C6749C47C2}" type="pres">
      <dgm:prSet presAssocID="{A582BB24-3C88-46B3-957A-064CA2FDED49}" presName="outerComposite" presStyleCnt="0">
        <dgm:presLayoutVars>
          <dgm:chMax val="5"/>
          <dgm:dir/>
          <dgm:resizeHandles val="exact"/>
        </dgm:presLayoutVars>
      </dgm:prSet>
      <dgm:spPr/>
      <dgm:t>
        <a:bodyPr/>
        <a:lstStyle/>
        <a:p>
          <a:endParaRPr lang="en-US"/>
        </a:p>
      </dgm:t>
    </dgm:pt>
    <dgm:pt modelId="{4DB3C4CF-EA03-4701-B907-AC4653F64997}" type="pres">
      <dgm:prSet presAssocID="{A582BB24-3C88-46B3-957A-064CA2FDED49}" presName="dummyMaxCanvas" presStyleCnt="0">
        <dgm:presLayoutVars/>
      </dgm:prSet>
      <dgm:spPr/>
    </dgm:pt>
    <dgm:pt modelId="{FF02E500-E1FE-4C50-AFE7-D27F3F3F2129}" type="pres">
      <dgm:prSet presAssocID="{A582BB24-3C88-46B3-957A-064CA2FDED49}" presName="FourNodes_1" presStyleLbl="node1" presStyleIdx="0" presStyleCnt="4">
        <dgm:presLayoutVars>
          <dgm:bulletEnabled val="1"/>
        </dgm:presLayoutVars>
      </dgm:prSet>
      <dgm:spPr/>
      <dgm:t>
        <a:bodyPr/>
        <a:lstStyle/>
        <a:p>
          <a:endParaRPr lang="en-US"/>
        </a:p>
      </dgm:t>
    </dgm:pt>
    <dgm:pt modelId="{ED7CB486-5A3F-4033-8D7E-FDA3DD98E629}" type="pres">
      <dgm:prSet presAssocID="{A582BB24-3C88-46B3-957A-064CA2FDED49}" presName="FourNodes_2" presStyleLbl="node1" presStyleIdx="1" presStyleCnt="4">
        <dgm:presLayoutVars>
          <dgm:bulletEnabled val="1"/>
        </dgm:presLayoutVars>
      </dgm:prSet>
      <dgm:spPr/>
      <dgm:t>
        <a:bodyPr/>
        <a:lstStyle/>
        <a:p>
          <a:endParaRPr lang="en-US"/>
        </a:p>
      </dgm:t>
    </dgm:pt>
    <dgm:pt modelId="{7AF172B4-6A9D-4135-984A-4FB912782FAB}" type="pres">
      <dgm:prSet presAssocID="{A582BB24-3C88-46B3-957A-064CA2FDED49}" presName="FourNodes_3" presStyleLbl="node1" presStyleIdx="2" presStyleCnt="4">
        <dgm:presLayoutVars>
          <dgm:bulletEnabled val="1"/>
        </dgm:presLayoutVars>
      </dgm:prSet>
      <dgm:spPr/>
      <dgm:t>
        <a:bodyPr/>
        <a:lstStyle/>
        <a:p>
          <a:endParaRPr lang="en-US"/>
        </a:p>
      </dgm:t>
    </dgm:pt>
    <dgm:pt modelId="{99324E6D-8837-479D-B60D-73DE44FE441F}" type="pres">
      <dgm:prSet presAssocID="{A582BB24-3C88-46B3-957A-064CA2FDED49}" presName="FourNodes_4" presStyleLbl="node1" presStyleIdx="3" presStyleCnt="4">
        <dgm:presLayoutVars>
          <dgm:bulletEnabled val="1"/>
        </dgm:presLayoutVars>
      </dgm:prSet>
      <dgm:spPr/>
      <dgm:t>
        <a:bodyPr/>
        <a:lstStyle/>
        <a:p>
          <a:endParaRPr lang="en-US"/>
        </a:p>
      </dgm:t>
    </dgm:pt>
    <dgm:pt modelId="{B04191AD-A1EE-4321-BC13-4C281DBB7DCB}" type="pres">
      <dgm:prSet presAssocID="{A582BB24-3C88-46B3-957A-064CA2FDED49}" presName="FourConn_1-2" presStyleLbl="fgAccFollowNode1" presStyleIdx="0" presStyleCnt="3">
        <dgm:presLayoutVars>
          <dgm:bulletEnabled val="1"/>
        </dgm:presLayoutVars>
      </dgm:prSet>
      <dgm:spPr/>
      <dgm:t>
        <a:bodyPr/>
        <a:lstStyle/>
        <a:p>
          <a:endParaRPr lang="en-US"/>
        </a:p>
      </dgm:t>
    </dgm:pt>
    <dgm:pt modelId="{DD9D410D-31C9-40A7-B741-0D020F38A7B3}" type="pres">
      <dgm:prSet presAssocID="{A582BB24-3C88-46B3-957A-064CA2FDED49}" presName="FourConn_2-3" presStyleLbl="fgAccFollowNode1" presStyleIdx="1" presStyleCnt="3">
        <dgm:presLayoutVars>
          <dgm:bulletEnabled val="1"/>
        </dgm:presLayoutVars>
      </dgm:prSet>
      <dgm:spPr/>
      <dgm:t>
        <a:bodyPr/>
        <a:lstStyle/>
        <a:p>
          <a:endParaRPr lang="en-US"/>
        </a:p>
      </dgm:t>
    </dgm:pt>
    <dgm:pt modelId="{9C04BAAF-C094-4354-8C1C-D48B5BB70B24}" type="pres">
      <dgm:prSet presAssocID="{A582BB24-3C88-46B3-957A-064CA2FDED49}" presName="FourConn_3-4" presStyleLbl="fgAccFollowNode1" presStyleIdx="2" presStyleCnt="3">
        <dgm:presLayoutVars>
          <dgm:bulletEnabled val="1"/>
        </dgm:presLayoutVars>
      </dgm:prSet>
      <dgm:spPr/>
      <dgm:t>
        <a:bodyPr/>
        <a:lstStyle/>
        <a:p>
          <a:endParaRPr lang="en-US"/>
        </a:p>
      </dgm:t>
    </dgm:pt>
    <dgm:pt modelId="{389CD3CF-84E5-47F6-AFCD-CF3A27BE9311}" type="pres">
      <dgm:prSet presAssocID="{A582BB24-3C88-46B3-957A-064CA2FDED49}" presName="FourNodes_1_text" presStyleLbl="node1" presStyleIdx="3" presStyleCnt="4">
        <dgm:presLayoutVars>
          <dgm:bulletEnabled val="1"/>
        </dgm:presLayoutVars>
      </dgm:prSet>
      <dgm:spPr/>
      <dgm:t>
        <a:bodyPr/>
        <a:lstStyle/>
        <a:p>
          <a:endParaRPr lang="en-US"/>
        </a:p>
      </dgm:t>
    </dgm:pt>
    <dgm:pt modelId="{6FA9EF5A-EF3A-4CD5-A22A-5ED17F30BB98}" type="pres">
      <dgm:prSet presAssocID="{A582BB24-3C88-46B3-957A-064CA2FDED49}" presName="FourNodes_2_text" presStyleLbl="node1" presStyleIdx="3" presStyleCnt="4">
        <dgm:presLayoutVars>
          <dgm:bulletEnabled val="1"/>
        </dgm:presLayoutVars>
      </dgm:prSet>
      <dgm:spPr/>
      <dgm:t>
        <a:bodyPr/>
        <a:lstStyle/>
        <a:p>
          <a:endParaRPr lang="en-US"/>
        </a:p>
      </dgm:t>
    </dgm:pt>
    <dgm:pt modelId="{4150963D-CC82-4DD0-9D61-CE76EF80886A}" type="pres">
      <dgm:prSet presAssocID="{A582BB24-3C88-46B3-957A-064CA2FDED49}" presName="FourNodes_3_text" presStyleLbl="node1" presStyleIdx="3" presStyleCnt="4">
        <dgm:presLayoutVars>
          <dgm:bulletEnabled val="1"/>
        </dgm:presLayoutVars>
      </dgm:prSet>
      <dgm:spPr/>
      <dgm:t>
        <a:bodyPr/>
        <a:lstStyle/>
        <a:p>
          <a:endParaRPr lang="en-US"/>
        </a:p>
      </dgm:t>
    </dgm:pt>
    <dgm:pt modelId="{D4C90CEC-AF9B-431E-A878-5FAE5CB35FDB}" type="pres">
      <dgm:prSet presAssocID="{A582BB24-3C88-46B3-957A-064CA2FDED49}" presName="FourNodes_4_text" presStyleLbl="node1" presStyleIdx="3" presStyleCnt="4">
        <dgm:presLayoutVars>
          <dgm:bulletEnabled val="1"/>
        </dgm:presLayoutVars>
      </dgm:prSet>
      <dgm:spPr/>
      <dgm:t>
        <a:bodyPr/>
        <a:lstStyle/>
        <a:p>
          <a:endParaRPr lang="en-US"/>
        </a:p>
      </dgm:t>
    </dgm:pt>
  </dgm:ptLst>
  <dgm:cxnLst>
    <dgm:cxn modelId="{EB4AC876-9A1B-4DD8-BB00-8A860204C699}" type="presOf" srcId="{78882042-5A98-40ED-8B17-ADC80D6E8F39}" destId="{DD9D410D-31C9-40A7-B741-0D020F38A7B3}" srcOrd="0" destOrd="0" presId="urn:microsoft.com/office/officeart/2005/8/layout/vProcess5"/>
    <dgm:cxn modelId="{E60678FE-9033-4E57-AC5B-DB4AD5AF41FA}" srcId="{A582BB24-3C88-46B3-957A-064CA2FDED49}" destId="{FB34357F-C470-4A3E-9769-B570C1A3A6D2}" srcOrd="0" destOrd="0" parTransId="{FCF3720D-8C10-47E1-9C02-53442B8DD976}" sibTransId="{17554F57-3256-4A4B-AE9B-5988411C14F1}"/>
    <dgm:cxn modelId="{A2F0F3FC-CF54-469A-9BD1-072A7DE24FC1}" type="presOf" srcId="{17554F57-3256-4A4B-AE9B-5988411C14F1}" destId="{B04191AD-A1EE-4321-BC13-4C281DBB7DCB}" srcOrd="0" destOrd="0" presId="urn:microsoft.com/office/officeart/2005/8/layout/vProcess5"/>
    <dgm:cxn modelId="{6E08FA7A-5B83-4628-92F3-2002AF2A8C14}" srcId="{A582BB24-3C88-46B3-957A-064CA2FDED49}" destId="{FCD7767F-E763-4A13-A65C-3BE5A33B31F5}" srcOrd="3" destOrd="0" parTransId="{4D61C95E-ECA8-42D5-B29E-DFC8C7F596BD}" sibTransId="{1EAA8329-BA9E-4675-820B-012B1CF90FCB}"/>
    <dgm:cxn modelId="{214B0650-712C-44E1-961E-9D23DACBC52F}" srcId="{A582BB24-3C88-46B3-957A-064CA2FDED49}" destId="{E628E572-CBE9-47FA-A8DB-CB5AB54870F1}" srcOrd="2" destOrd="0" parTransId="{59EFE71D-9C28-4C1D-9BEE-9860D5C36131}" sibTransId="{2CC5E289-D0CE-47FC-AD9D-1E448939E121}"/>
    <dgm:cxn modelId="{AFE9FE7F-0D6A-45FF-A640-742FBE415E61}" type="presOf" srcId="{35A8E38A-DF5B-4FEA-A9CE-42759C0A7AC5}" destId="{ED7CB486-5A3F-4033-8D7E-FDA3DD98E629}" srcOrd="0" destOrd="0" presId="urn:microsoft.com/office/officeart/2005/8/layout/vProcess5"/>
    <dgm:cxn modelId="{4AA1CAF0-6679-459C-BA4F-39E9C13D6A9E}" type="presOf" srcId="{FCD7767F-E763-4A13-A65C-3BE5A33B31F5}" destId="{D4C90CEC-AF9B-431E-A878-5FAE5CB35FDB}" srcOrd="1" destOrd="0" presId="urn:microsoft.com/office/officeart/2005/8/layout/vProcess5"/>
    <dgm:cxn modelId="{938CD26E-E16D-47C2-9E1D-0B21916C8F14}" type="presOf" srcId="{FCD7767F-E763-4A13-A65C-3BE5A33B31F5}" destId="{99324E6D-8837-479D-B60D-73DE44FE441F}" srcOrd="0" destOrd="0" presId="urn:microsoft.com/office/officeart/2005/8/layout/vProcess5"/>
    <dgm:cxn modelId="{40ABF95D-EFF7-4527-924D-1A98D2AEAC65}" srcId="{A582BB24-3C88-46B3-957A-064CA2FDED49}" destId="{35A8E38A-DF5B-4FEA-A9CE-42759C0A7AC5}" srcOrd="1" destOrd="0" parTransId="{6FD493CF-3AC2-490F-A391-263BFBB52B79}" sibTransId="{78882042-5A98-40ED-8B17-ADC80D6E8F39}"/>
    <dgm:cxn modelId="{377936B5-39AA-40F7-A888-46114FCBBA6D}" type="presOf" srcId="{FB34357F-C470-4A3E-9769-B570C1A3A6D2}" destId="{389CD3CF-84E5-47F6-AFCD-CF3A27BE9311}" srcOrd="1" destOrd="0" presId="urn:microsoft.com/office/officeart/2005/8/layout/vProcess5"/>
    <dgm:cxn modelId="{8D140903-D97B-4B76-A3A4-78A723FF93F7}" type="presOf" srcId="{FB34357F-C470-4A3E-9769-B570C1A3A6D2}" destId="{FF02E500-E1FE-4C50-AFE7-D27F3F3F2129}" srcOrd="0" destOrd="0" presId="urn:microsoft.com/office/officeart/2005/8/layout/vProcess5"/>
    <dgm:cxn modelId="{EC7698B2-38F6-4F39-B322-4D93F7060537}" type="presOf" srcId="{A582BB24-3C88-46B3-957A-064CA2FDED49}" destId="{178E9939-24CD-443D-BEE7-92C6749C47C2}" srcOrd="0" destOrd="0" presId="urn:microsoft.com/office/officeart/2005/8/layout/vProcess5"/>
    <dgm:cxn modelId="{733AEC01-21D2-4DFD-8894-40F2C20C40DD}" type="presOf" srcId="{2CC5E289-D0CE-47FC-AD9D-1E448939E121}" destId="{9C04BAAF-C094-4354-8C1C-D48B5BB70B24}" srcOrd="0" destOrd="0" presId="urn:microsoft.com/office/officeart/2005/8/layout/vProcess5"/>
    <dgm:cxn modelId="{E90D96B0-0E43-4F3F-A081-A7643454407D}" type="presOf" srcId="{E628E572-CBE9-47FA-A8DB-CB5AB54870F1}" destId="{7AF172B4-6A9D-4135-984A-4FB912782FAB}" srcOrd="0" destOrd="0" presId="urn:microsoft.com/office/officeart/2005/8/layout/vProcess5"/>
    <dgm:cxn modelId="{14C603D1-3F3E-4A89-BB2F-8792CEDE448A}" type="presOf" srcId="{E628E572-CBE9-47FA-A8DB-CB5AB54870F1}" destId="{4150963D-CC82-4DD0-9D61-CE76EF80886A}" srcOrd="1" destOrd="0" presId="urn:microsoft.com/office/officeart/2005/8/layout/vProcess5"/>
    <dgm:cxn modelId="{A90C579B-94A3-448D-BFCB-DC8085CB1CA6}" type="presOf" srcId="{35A8E38A-DF5B-4FEA-A9CE-42759C0A7AC5}" destId="{6FA9EF5A-EF3A-4CD5-A22A-5ED17F30BB98}" srcOrd="1" destOrd="0" presId="urn:microsoft.com/office/officeart/2005/8/layout/vProcess5"/>
    <dgm:cxn modelId="{4F5103D9-29AC-442A-B46B-7D4B4437B2A0}" type="presParOf" srcId="{178E9939-24CD-443D-BEE7-92C6749C47C2}" destId="{4DB3C4CF-EA03-4701-B907-AC4653F64997}" srcOrd="0" destOrd="0" presId="urn:microsoft.com/office/officeart/2005/8/layout/vProcess5"/>
    <dgm:cxn modelId="{0B704843-66DA-40A7-B66F-83ADE7957AF5}" type="presParOf" srcId="{178E9939-24CD-443D-BEE7-92C6749C47C2}" destId="{FF02E500-E1FE-4C50-AFE7-D27F3F3F2129}" srcOrd="1" destOrd="0" presId="urn:microsoft.com/office/officeart/2005/8/layout/vProcess5"/>
    <dgm:cxn modelId="{532501F7-80F2-4F5D-B3E4-1BE4BB49A0FE}" type="presParOf" srcId="{178E9939-24CD-443D-BEE7-92C6749C47C2}" destId="{ED7CB486-5A3F-4033-8D7E-FDA3DD98E629}" srcOrd="2" destOrd="0" presId="urn:microsoft.com/office/officeart/2005/8/layout/vProcess5"/>
    <dgm:cxn modelId="{A640E793-B81C-49AE-8321-1B6C8990C199}" type="presParOf" srcId="{178E9939-24CD-443D-BEE7-92C6749C47C2}" destId="{7AF172B4-6A9D-4135-984A-4FB912782FAB}" srcOrd="3" destOrd="0" presId="urn:microsoft.com/office/officeart/2005/8/layout/vProcess5"/>
    <dgm:cxn modelId="{518C5E52-FA18-4203-83F8-6B7196C89391}" type="presParOf" srcId="{178E9939-24CD-443D-BEE7-92C6749C47C2}" destId="{99324E6D-8837-479D-B60D-73DE44FE441F}" srcOrd="4" destOrd="0" presId="urn:microsoft.com/office/officeart/2005/8/layout/vProcess5"/>
    <dgm:cxn modelId="{D4EE62E6-F43D-4479-A143-9ED6BD0062FF}" type="presParOf" srcId="{178E9939-24CD-443D-BEE7-92C6749C47C2}" destId="{B04191AD-A1EE-4321-BC13-4C281DBB7DCB}" srcOrd="5" destOrd="0" presId="urn:microsoft.com/office/officeart/2005/8/layout/vProcess5"/>
    <dgm:cxn modelId="{81D86E91-0D3F-4F1E-8C71-BFF6B5A8DD15}" type="presParOf" srcId="{178E9939-24CD-443D-BEE7-92C6749C47C2}" destId="{DD9D410D-31C9-40A7-B741-0D020F38A7B3}" srcOrd="6" destOrd="0" presId="urn:microsoft.com/office/officeart/2005/8/layout/vProcess5"/>
    <dgm:cxn modelId="{74BED4E7-43C6-4063-9BFA-8F11D391F4C2}" type="presParOf" srcId="{178E9939-24CD-443D-BEE7-92C6749C47C2}" destId="{9C04BAAF-C094-4354-8C1C-D48B5BB70B24}" srcOrd="7" destOrd="0" presId="urn:microsoft.com/office/officeart/2005/8/layout/vProcess5"/>
    <dgm:cxn modelId="{E503038F-D102-4E87-A407-917686CBCA55}" type="presParOf" srcId="{178E9939-24CD-443D-BEE7-92C6749C47C2}" destId="{389CD3CF-84E5-47F6-AFCD-CF3A27BE9311}" srcOrd="8" destOrd="0" presId="urn:microsoft.com/office/officeart/2005/8/layout/vProcess5"/>
    <dgm:cxn modelId="{6185AD03-42BD-445A-89F7-980C3CBE5797}" type="presParOf" srcId="{178E9939-24CD-443D-BEE7-92C6749C47C2}" destId="{6FA9EF5A-EF3A-4CD5-A22A-5ED17F30BB98}" srcOrd="9" destOrd="0" presId="urn:microsoft.com/office/officeart/2005/8/layout/vProcess5"/>
    <dgm:cxn modelId="{BC89CAD1-C7DC-4B07-8CA1-27C6B6A60106}" type="presParOf" srcId="{178E9939-24CD-443D-BEE7-92C6749C47C2}" destId="{4150963D-CC82-4DD0-9D61-CE76EF80886A}" srcOrd="10" destOrd="0" presId="urn:microsoft.com/office/officeart/2005/8/layout/vProcess5"/>
    <dgm:cxn modelId="{1E8BE8E2-9A35-4356-BDAE-3548AED10D0C}" type="presParOf" srcId="{178E9939-24CD-443D-BEE7-92C6749C47C2}" destId="{D4C90CEC-AF9B-431E-A878-5FAE5CB35FDB}"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637AE-67B0-4DDB-8CB7-9FCCD704673B}">
      <dsp:nvSpPr>
        <dsp:cNvPr id="0" name=""/>
        <dsp:cNvSpPr/>
      </dsp:nvSpPr>
      <dsp:spPr>
        <a:xfrm>
          <a:off x="3756409" y="1043781"/>
          <a:ext cx="1976437" cy="1976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Privacy concerns</a:t>
          </a:r>
          <a:endParaRPr lang="en-US" sz="2400" b="1" kern="1200" dirty="0"/>
        </a:p>
      </dsp:txBody>
      <dsp:txXfrm>
        <a:off x="3756409" y="1043781"/>
        <a:ext cx="1976437" cy="1976437"/>
      </dsp:txXfrm>
    </dsp:sp>
    <dsp:sp modelId="{53513DCA-41B0-4912-AED8-F7B2EE49F6B9}">
      <dsp:nvSpPr>
        <dsp:cNvPr id="0" name=""/>
        <dsp:cNvSpPr/>
      </dsp:nvSpPr>
      <dsp:spPr>
        <a:xfrm>
          <a:off x="1095008" y="-1571"/>
          <a:ext cx="4067142" cy="4067142"/>
        </a:xfrm>
        <a:prstGeom prst="circularArrow">
          <a:avLst>
            <a:gd name="adj1" fmla="val 9476"/>
            <a:gd name="adj2" fmla="val 684342"/>
            <a:gd name="adj3" fmla="val 7853762"/>
            <a:gd name="adj4" fmla="val 2261896"/>
            <a:gd name="adj5" fmla="val 1105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E188197-2E92-439B-BF82-4065A189DE7A}">
      <dsp:nvSpPr>
        <dsp:cNvPr id="0" name=""/>
        <dsp:cNvSpPr/>
      </dsp:nvSpPr>
      <dsp:spPr>
        <a:xfrm>
          <a:off x="363153" y="1043781"/>
          <a:ext cx="2298754" cy="1976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Calibri" pitchFamily="34" charset="0"/>
            </a:rPr>
            <a:t>Share data to get personalized results</a:t>
          </a:r>
          <a:endParaRPr lang="en-US" sz="2400" b="1" kern="1200" dirty="0"/>
        </a:p>
      </dsp:txBody>
      <dsp:txXfrm>
        <a:off x="363153" y="1043781"/>
        <a:ext cx="2298754" cy="1976437"/>
      </dsp:txXfrm>
    </dsp:sp>
    <dsp:sp modelId="{40494BEA-6E63-4583-AED8-667DEFF9C540}">
      <dsp:nvSpPr>
        <dsp:cNvPr id="0" name=""/>
        <dsp:cNvSpPr/>
      </dsp:nvSpPr>
      <dsp:spPr>
        <a:xfrm>
          <a:off x="1095008" y="-1571"/>
          <a:ext cx="4067142" cy="4067142"/>
        </a:xfrm>
        <a:prstGeom prst="circularArrow">
          <a:avLst>
            <a:gd name="adj1" fmla="val 9476"/>
            <a:gd name="adj2" fmla="val 684342"/>
            <a:gd name="adj3" fmla="val 18653762"/>
            <a:gd name="adj4" fmla="val 13061896"/>
            <a:gd name="adj5" fmla="val 1105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2E500-E1FE-4C50-AFE7-D27F3F3F2129}">
      <dsp:nvSpPr>
        <dsp:cNvPr id="0" name=""/>
        <dsp:cNvSpPr/>
      </dsp:nvSpPr>
      <dsp:spPr>
        <a:xfrm>
          <a:off x="0" y="0"/>
          <a:ext cx="6583680" cy="10561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Map RePriv interest taxonomy to del.icio.us topics</a:t>
          </a:r>
          <a:endParaRPr lang="en-US" sz="2300" b="1" kern="1200" dirty="0"/>
        </a:p>
      </dsp:txBody>
      <dsp:txXfrm>
        <a:off x="30933" y="30933"/>
        <a:ext cx="5354788" cy="994266"/>
      </dsp:txXfrm>
    </dsp:sp>
    <dsp:sp modelId="{ED7CB486-5A3F-4033-8D7E-FDA3DD98E629}">
      <dsp:nvSpPr>
        <dsp:cNvPr id="0" name=""/>
        <dsp:cNvSpPr/>
      </dsp:nvSpPr>
      <dsp:spPr>
        <a:xfrm>
          <a:off x="551383" y="1248156"/>
          <a:ext cx="6583680" cy="10561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Query personal store for top interests</a:t>
          </a:r>
          <a:endParaRPr lang="en-US" sz="2300" kern="1200" dirty="0"/>
        </a:p>
      </dsp:txBody>
      <dsp:txXfrm>
        <a:off x="582316" y="1279089"/>
        <a:ext cx="5283944" cy="994266"/>
      </dsp:txXfrm>
    </dsp:sp>
    <dsp:sp modelId="{7AF172B4-6A9D-4135-984A-4FB912782FAB}">
      <dsp:nvSpPr>
        <dsp:cNvPr id="0" name=""/>
        <dsp:cNvSpPr/>
      </dsp:nvSpPr>
      <dsp:spPr>
        <a:xfrm>
          <a:off x="1094536" y="2496312"/>
          <a:ext cx="6583680" cy="10561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Ask del.icio.us API for “hot” stories in appropriate topic areas from nytimes.com</a:t>
          </a:r>
          <a:endParaRPr lang="en-US" sz="2300" kern="1200" dirty="0"/>
        </a:p>
      </dsp:txBody>
      <dsp:txXfrm>
        <a:off x="1125469" y="2527245"/>
        <a:ext cx="5292174" cy="994265"/>
      </dsp:txXfrm>
    </dsp:sp>
    <dsp:sp modelId="{99324E6D-8837-479D-B60D-73DE44FE441F}">
      <dsp:nvSpPr>
        <dsp:cNvPr id="0" name=""/>
        <dsp:cNvSpPr/>
      </dsp:nvSpPr>
      <dsp:spPr>
        <a:xfrm>
          <a:off x="1645920" y="3744468"/>
          <a:ext cx="6583680" cy="10561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Replace nytimes.com front page with del.icio.us stories</a:t>
          </a:r>
          <a:endParaRPr lang="en-US" sz="2300" kern="1200" dirty="0"/>
        </a:p>
      </dsp:txBody>
      <dsp:txXfrm>
        <a:off x="1676853" y="3775401"/>
        <a:ext cx="5283944" cy="994266"/>
      </dsp:txXfrm>
    </dsp:sp>
    <dsp:sp modelId="{B04191AD-A1EE-4321-BC13-4C281DBB7DCB}">
      <dsp:nvSpPr>
        <dsp:cNvPr id="0" name=""/>
        <dsp:cNvSpPr/>
      </dsp:nvSpPr>
      <dsp:spPr>
        <a:xfrm>
          <a:off x="5897194" y="808901"/>
          <a:ext cx="686485" cy="68648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6051653" y="808901"/>
        <a:ext cx="377567" cy="516580"/>
      </dsp:txXfrm>
    </dsp:sp>
    <dsp:sp modelId="{DD9D410D-31C9-40A7-B741-0D020F38A7B3}">
      <dsp:nvSpPr>
        <dsp:cNvPr id="0" name=""/>
        <dsp:cNvSpPr/>
      </dsp:nvSpPr>
      <dsp:spPr>
        <a:xfrm>
          <a:off x="6448577" y="2057057"/>
          <a:ext cx="686485" cy="68648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6603036" y="2057057"/>
        <a:ext cx="377567" cy="516580"/>
      </dsp:txXfrm>
    </dsp:sp>
    <dsp:sp modelId="{9C04BAAF-C094-4354-8C1C-D48B5BB70B24}">
      <dsp:nvSpPr>
        <dsp:cNvPr id="0" name=""/>
        <dsp:cNvSpPr/>
      </dsp:nvSpPr>
      <dsp:spPr>
        <a:xfrm>
          <a:off x="6991731" y="3305213"/>
          <a:ext cx="686485" cy="68648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7146190" y="3305213"/>
        <a:ext cx="377567" cy="516580"/>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81EBDA-6F5C-488B-BE55-0A1DA1C69617}" type="datetimeFigureOut">
              <a:rPr lang="en-US" smtClean="0"/>
              <a:t>7/15/2013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355CD5-38FC-4E79-821D-D8F40066F50F}" type="slidenum">
              <a:rPr lang="en-US" smtClean="0"/>
              <a:t>‹#›</a:t>
            </a:fld>
            <a:endParaRPr lang="en-US"/>
          </a:p>
        </p:txBody>
      </p:sp>
    </p:spTree>
    <p:extLst>
      <p:ext uri="{BB962C8B-B14F-4D97-AF65-F5344CB8AC3E}">
        <p14:creationId xmlns:p14="http://schemas.microsoft.com/office/powerpoint/2010/main" val="204873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
        <p:nvSpPr>
          <p:cNvPr id="10" name="Date Placeholder 9"/>
          <p:cNvSpPr>
            <a:spLocks noGrp="1"/>
          </p:cNvSpPr>
          <p:nvPr>
            <p:ph type="dt" idx="13"/>
          </p:nvPr>
        </p:nvSpPr>
        <p:spPr/>
        <p:txBody>
          <a:bodyPr/>
          <a:lstStyle/>
          <a:p>
            <a:fld id="{22729718-D09D-45C7-B2CD-A62DB18B932F}" type="datetime8">
              <a:rPr lang="en-US" smtClean="0">
                <a:solidFill>
                  <a:prstClr val="black"/>
                </a:solidFill>
              </a:rPr>
              <a:pPr/>
              <a:t>7/15/2013 6:03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509722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more detailed look on how we expect this story to play out.</a:t>
            </a:r>
          </a:p>
          <a:p>
            <a:endParaRPr lang="en-US" baseline="0" dirty="0" smtClean="0"/>
          </a:p>
          <a:p>
            <a:r>
              <a:rPr lang="en-US" baseline="0" dirty="0" smtClean="0"/>
              <a:t>Suppose we would like to visit a new online merchant, and still receive a personalized experience…</a:t>
            </a:r>
          </a:p>
          <a:p>
            <a:endParaRPr lang="en-US" baseline="0" dirty="0" smtClean="0"/>
          </a:p>
          <a:p>
            <a:r>
              <a:rPr lang="en-US" baseline="0" dirty="0" smtClean="0"/>
              <a:t>We have used amazon.com loyally for years, and built up a fairly detailed interest profile. This is useless on a new merchant, such as bn.com</a:t>
            </a:r>
            <a:endParaRPr lang="en-US" dirty="0" smtClean="0"/>
          </a:p>
          <a:p>
            <a:endParaRPr lang="en-US" dirty="0" smtClean="0"/>
          </a:p>
          <a:p>
            <a:r>
              <a:rPr lang="en-US" dirty="0" smtClean="0"/>
              <a:t>Run through </a:t>
            </a:r>
            <a:r>
              <a:rPr lang="en-US" dirty="0" err="1" smtClean="0"/>
              <a:t>RePriv</a:t>
            </a:r>
            <a:r>
              <a:rPr lang="en-US" dirty="0" smtClean="0"/>
              <a:t>-enabled scenario of</a:t>
            </a:r>
            <a:r>
              <a:rPr lang="en-US" baseline="0" dirty="0" smtClean="0"/>
              <a:t> user visiting a new online merchant, and receiving a personalized experience.</a:t>
            </a:r>
          </a:p>
          <a:p>
            <a:endParaRPr lang="en-US" baseline="0" dirty="0" smtClean="0"/>
          </a:p>
          <a:p>
            <a:r>
              <a:rPr lang="en-US" baseline="0" dirty="0" smtClean="0"/>
              <a:t>Illustrates use of general interest mining.</a:t>
            </a:r>
          </a:p>
          <a:p>
            <a:endParaRPr lang="en-US" baseline="0" dirty="0" smtClean="0"/>
          </a:p>
          <a:p>
            <a:r>
              <a:rPr lang="en-US" baseline="0" dirty="0" smtClean="0"/>
              <a:t>Trust BN.com with not leaking the profile further</a:t>
            </a:r>
            <a:endParaRPr lang="en-US" dirty="0"/>
          </a:p>
        </p:txBody>
      </p:sp>
      <p:sp>
        <p:nvSpPr>
          <p:cNvPr id="4" name="Slide Number Placeholder 3"/>
          <p:cNvSpPr>
            <a:spLocks noGrp="1"/>
          </p:cNvSpPr>
          <p:nvPr>
            <p:ph type="sldNum" sz="quarter" idx="10"/>
          </p:nvPr>
        </p:nvSpPr>
        <p:spPr/>
        <p:txBody>
          <a:bodyPr/>
          <a:lstStyle/>
          <a:p>
            <a:fld id="{29355CD5-38FC-4E79-821D-D8F40066F50F}" type="slidenum">
              <a:rPr lang="en-US" smtClean="0"/>
              <a:t>5</a:t>
            </a:fld>
            <a:endParaRPr lang="en-US"/>
          </a:p>
        </p:txBody>
      </p:sp>
    </p:spTree>
    <p:extLst>
      <p:ext uri="{BB962C8B-B14F-4D97-AF65-F5344CB8AC3E}">
        <p14:creationId xmlns:p14="http://schemas.microsoft.com/office/powerpoint/2010/main" val="586006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 mining is communicated to content providers with a simple protocol.</a:t>
            </a:r>
          </a:p>
          <a:p>
            <a:endParaRPr lang="en-US" dirty="0" smtClean="0"/>
          </a:p>
          <a:p>
            <a:r>
              <a:rPr lang="en-US" dirty="0" smtClean="0"/>
              <a:t>Walk through instance of protocol.</a:t>
            </a:r>
          </a:p>
          <a:p>
            <a:endParaRPr lang="en-US" dirty="0" smtClean="0"/>
          </a:p>
          <a:p>
            <a:r>
              <a:rPr lang="en-US" dirty="0" smtClean="0"/>
              <a:t>Backwards-compatible</a:t>
            </a:r>
            <a:r>
              <a:rPr lang="en-US" baseline="0" dirty="0" smtClean="0"/>
              <a:t> with existing HTTP implementations</a:t>
            </a:r>
          </a:p>
          <a:p>
            <a:endParaRPr lang="en-US" baseline="0" dirty="0" smtClean="0"/>
          </a:p>
          <a:p>
            <a:r>
              <a:rPr lang="en-US" baseline="0" dirty="0" smtClean="0"/>
              <a:t>Enables personalization to occur on the server-side.</a:t>
            </a:r>
          </a:p>
          <a:p>
            <a:endParaRPr lang="en-US" baseline="0" dirty="0" smtClean="0"/>
          </a:p>
          <a:p>
            <a:r>
              <a:rPr lang="en-US" baseline="0" dirty="0" smtClean="0"/>
              <a:t>Communicates topic-specific information, as well as global interest profile statistics</a:t>
            </a:r>
            <a:endParaRPr lang="en-US" dirty="0"/>
          </a:p>
        </p:txBody>
      </p:sp>
      <p:sp>
        <p:nvSpPr>
          <p:cNvPr id="4" name="Slide Number Placeholder 3"/>
          <p:cNvSpPr>
            <a:spLocks noGrp="1"/>
          </p:cNvSpPr>
          <p:nvPr>
            <p:ph type="sldNum" sz="quarter" idx="10"/>
          </p:nvPr>
        </p:nvSpPr>
        <p:spPr/>
        <p:txBody>
          <a:bodyPr/>
          <a:lstStyle/>
          <a:p>
            <a:fld id="{29355CD5-38FC-4E79-821D-D8F40066F50F}" type="slidenum">
              <a:rPr lang="en-US" smtClean="0"/>
              <a:t>6</a:t>
            </a:fld>
            <a:endParaRPr lang="en-US"/>
          </a:p>
        </p:txBody>
      </p:sp>
    </p:spTree>
    <p:extLst>
      <p:ext uri="{BB962C8B-B14F-4D97-AF65-F5344CB8AC3E}">
        <p14:creationId xmlns:p14="http://schemas.microsoft.com/office/powerpoint/2010/main" val="2614333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Our</a:t>
            </a:r>
            <a:r>
              <a:rPr lang="en-US" baseline="0" dirty="0" smtClean="0"/>
              <a:t> algorithm is an approximation of a collaborative recommendation system</a:t>
            </a:r>
          </a:p>
          <a:p>
            <a:pPr marL="171450" indent="-171450">
              <a:buFont typeface="Arial" pitchFamily="34" charset="0"/>
              <a:buChar char="•"/>
            </a:pPr>
            <a:r>
              <a:rPr lang="en-US" baseline="0" dirty="0" smtClean="0"/>
              <a:t>It relies on del.icio.us</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9355CD5-38FC-4E79-821D-D8F40066F50F}" type="slidenum">
              <a:rPr lang="en-US" smtClean="0"/>
              <a:t>7</a:t>
            </a:fld>
            <a:endParaRPr lang="en-US"/>
          </a:p>
        </p:txBody>
      </p:sp>
    </p:spTree>
    <p:extLst>
      <p:ext uri="{BB962C8B-B14F-4D97-AF65-F5344CB8AC3E}">
        <p14:creationId xmlns:p14="http://schemas.microsoft.com/office/powerpoint/2010/main" val="2543474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Ask</a:t>
            </a:r>
            <a:r>
              <a:rPr lang="en-US" baseline="0" dirty="0" smtClean="0"/>
              <a:t> the audience: which new york times front page is more likely to interest the author of these slides?</a:t>
            </a:r>
          </a:p>
          <a:p>
            <a:pPr marL="171450" indent="-171450">
              <a:buFont typeface="Arial" pitchFamily="34" charset="0"/>
              <a:buChar char="•"/>
            </a:pPr>
            <a:r>
              <a:rPr lang="en-US" baseline="0" dirty="0" smtClean="0"/>
              <a:t>The front page on the right was generated by our personalization extension.</a:t>
            </a:r>
          </a:p>
          <a:p>
            <a:pPr marL="171450" indent="-171450">
              <a:buFont typeface="Arial" pitchFamily="34" charset="0"/>
              <a:buChar char="•"/>
            </a:pPr>
            <a:r>
              <a:rPr lang="en-US" baseline="0" dirty="0" smtClean="0"/>
              <a:t>Personalized content, such as that on the right, is becoming more popular on the web.</a:t>
            </a:r>
          </a:p>
        </p:txBody>
      </p:sp>
      <p:sp>
        <p:nvSpPr>
          <p:cNvPr id="4" name="Slide Number Placeholder 3"/>
          <p:cNvSpPr>
            <a:spLocks noGrp="1"/>
          </p:cNvSpPr>
          <p:nvPr>
            <p:ph type="sldNum" sz="quarter" idx="10"/>
          </p:nvPr>
        </p:nvSpPr>
        <p:spPr/>
        <p:txBody>
          <a:bodyPr/>
          <a:lstStyle/>
          <a:p>
            <a:fld id="{29355CD5-38FC-4E79-821D-D8F40066F50F}" type="slidenum">
              <a:rPr lang="en-US" smtClean="0"/>
              <a:t>9</a:t>
            </a:fld>
            <a:endParaRPr lang="en-US"/>
          </a:p>
        </p:txBody>
      </p:sp>
    </p:spTree>
    <p:extLst>
      <p:ext uri="{BB962C8B-B14F-4D97-AF65-F5344CB8AC3E}">
        <p14:creationId xmlns:p14="http://schemas.microsoft.com/office/powerpoint/2010/main" val="2829401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results from </a:t>
            </a:r>
            <a:r>
              <a:rPr lang="en-US" dirty="0" err="1" smtClean="0"/>
              <a:t>Mturk</a:t>
            </a:r>
            <a:r>
              <a:rPr lang="en-US" dirty="0" smtClean="0"/>
              <a:t> study</a:t>
            </a:r>
            <a:r>
              <a:rPr lang="en-US" baseline="0" dirty="0" smtClean="0"/>
              <a:t> – violin plot.</a:t>
            </a:r>
            <a:endParaRPr lang="en-US" dirty="0"/>
          </a:p>
        </p:txBody>
      </p:sp>
      <p:sp>
        <p:nvSpPr>
          <p:cNvPr id="4" name="Slide Number Placeholder 3"/>
          <p:cNvSpPr>
            <a:spLocks noGrp="1"/>
          </p:cNvSpPr>
          <p:nvPr>
            <p:ph type="sldNum" sz="quarter" idx="10"/>
          </p:nvPr>
        </p:nvSpPr>
        <p:spPr/>
        <p:txBody>
          <a:bodyPr/>
          <a:lstStyle/>
          <a:p>
            <a:fld id="{29355CD5-38FC-4E79-821D-D8F40066F50F}" type="slidenum">
              <a:rPr lang="en-US" smtClean="0"/>
              <a:t>10</a:t>
            </a:fld>
            <a:endParaRPr lang="en-US"/>
          </a:p>
        </p:txBody>
      </p:sp>
    </p:spTree>
    <p:extLst>
      <p:ext uri="{BB962C8B-B14F-4D97-AF65-F5344CB8AC3E}">
        <p14:creationId xmlns:p14="http://schemas.microsoft.com/office/powerpoint/2010/main" val="3606731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RePriv embodies the notion</a:t>
            </a:r>
            <a:r>
              <a:rPr lang="en-US" baseline="0" dirty="0" smtClean="0"/>
              <a:t> that privacy is the right of the individual to control their personal information</a:t>
            </a:r>
          </a:p>
          <a:p>
            <a:pPr marL="171450" indent="-171450">
              <a:buFont typeface="Arial" pitchFamily="34" charset="0"/>
              <a:buChar char="•"/>
            </a:pPr>
            <a:r>
              <a:rPr lang="en-US" baseline="0" dirty="0" smtClean="0"/>
              <a:t>RePriv includes default, general-purpose behavior mining that does not affect browser performance</a:t>
            </a:r>
          </a:p>
          <a:p>
            <a:pPr marL="171450" indent="-171450">
              <a:buFont typeface="Arial" pitchFamily="34" charset="0"/>
              <a:buChar char="•"/>
            </a:pPr>
            <a:r>
              <a:rPr lang="en-US" baseline="0" dirty="0" smtClean="0"/>
              <a:t>RePriv allows third-party code for flexibility, but uses rigorous software analysis to protect user privacy</a:t>
            </a:r>
          </a:p>
          <a:p>
            <a:pPr marL="171450" indent="-171450">
              <a:buFont typeface="Arial" pitchFamily="34" charset="0"/>
              <a:buChar char="•"/>
            </a:pPr>
            <a:r>
              <a:rPr lang="en-US" baseline="0" dirty="0" smtClean="0"/>
              <a:t>Takeaway point: today’s personalized applications do not require the user to sacrifice privacy excessively</a:t>
            </a:r>
          </a:p>
          <a:p>
            <a:pPr marL="628650" lvl="1" indent="-171450">
              <a:buFont typeface="Arial" pitchFamily="34" charset="0"/>
              <a:buChar char="•"/>
            </a:pPr>
            <a:r>
              <a:rPr lang="en-US" baseline="0" dirty="0" smtClean="0"/>
              <a:t>We built RePriv to be flexible enough to accommodate next-gen personalized apps</a:t>
            </a:r>
            <a:endParaRPr lang="en-US" dirty="0"/>
          </a:p>
        </p:txBody>
      </p:sp>
      <p:sp>
        <p:nvSpPr>
          <p:cNvPr id="4" name="Slide Number Placeholder 3"/>
          <p:cNvSpPr>
            <a:spLocks noGrp="1"/>
          </p:cNvSpPr>
          <p:nvPr>
            <p:ph type="sldNum" sz="quarter" idx="10"/>
          </p:nvPr>
        </p:nvSpPr>
        <p:spPr/>
        <p:txBody>
          <a:bodyPr/>
          <a:lstStyle/>
          <a:p>
            <a:fld id="{29355CD5-38FC-4E79-821D-D8F40066F50F}" type="slidenum">
              <a:rPr lang="en-US" smtClean="0"/>
              <a:t>11</a:t>
            </a:fld>
            <a:endParaRPr lang="en-US"/>
          </a:p>
        </p:txBody>
      </p:sp>
    </p:spTree>
    <p:extLst>
      <p:ext uri="{BB962C8B-B14F-4D97-AF65-F5344CB8AC3E}">
        <p14:creationId xmlns:p14="http://schemas.microsoft.com/office/powerpoint/2010/main" val="1457475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RePriv embodies the notion</a:t>
            </a:r>
            <a:r>
              <a:rPr lang="en-US" baseline="0" dirty="0" smtClean="0"/>
              <a:t> that privacy is the right of the individual to control their personal information</a:t>
            </a:r>
          </a:p>
          <a:p>
            <a:pPr marL="171450" indent="-171450">
              <a:buFont typeface="Arial" pitchFamily="34" charset="0"/>
              <a:buChar char="•"/>
            </a:pPr>
            <a:r>
              <a:rPr lang="en-US" baseline="0" dirty="0" smtClean="0"/>
              <a:t>RePriv includes default, general-purpose behavior mining that does not affect browser performance</a:t>
            </a:r>
          </a:p>
          <a:p>
            <a:pPr marL="171450" indent="-171450">
              <a:buFont typeface="Arial" pitchFamily="34" charset="0"/>
              <a:buChar char="•"/>
            </a:pPr>
            <a:r>
              <a:rPr lang="en-US" baseline="0" dirty="0" smtClean="0"/>
              <a:t>RePriv allows third-party code for flexibility, but uses rigorous software analysis to protect user privacy</a:t>
            </a:r>
          </a:p>
          <a:p>
            <a:pPr marL="171450" indent="-171450">
              <a:buFont typeface="Arial" pitchFamily="34" charset="0"/>
              <a:buChar char="•"/>
            </a:pPr>
            <a:r>
              <a:rPr lang="en-US" baseline="0" dirty="0" smtClean="0"/>
              <a:t>Takeaway point: today’s personalized applications do not require the user to sacrifice privacy excessively</a:t>
            </a:r>
          </a:p>
          <a:p>
            <a:pPr marL="628650" lvl="1" indent="-171450">
              <a:buFont typeface="Arial" pitchFamily="34" charset="0"/>
              <a:buChar char="•"/>
            </a:pPr>
            <a:r>
              <a:rPr lang="en-US" baseline="0" dirty="0" smtClean="0"/>
              <a:t>We built RePriv to be flexible enough to accommodate next-gen personalized apps</a:t>
            </a:r>
            <a:endParaRPr lang="en-US" dirty="0"/>
          </a:p>
        </p:txBody>
      </p:sp>
      <p:sp>
        <p:nvSpPr>
          <p:cNvPr id="4" name="Slide Number Placeholder 3"/>
          <p:cNvSpPr>
            <a:spLocks noGrp="1"/>
          </p:cNvSpPr>
          <p:nvPr>
            <p:ph type="sldNum" sz="quarter" idx="10"/>
          </p:nvPr>
        </p:nvSpPr>
        <p:spPr/>
        <p:txBody>
          <a:bodyPr/>
          <a:lstStyle/>
          <a:p>
            <a:fld id="{29355CD5-38FC-4E79-821D-D8F40066F50F}"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457475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69B190-A1C4-4AA8-8B75-C747D43FB90F}" type="datetimeFigureOut">
              <a:rPr lang="en-US" smtClean="0"/>
              <a:t>7/15/2013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5BEF9-B23B-4591-B188-ABC92FE2ADCF}" type="slidenum">
              <a:rPr lang="en-US" smtClean="0"/>
              <a:t>‹#›</a:t>
            </a:fld>
            <a:endParaRPr lang="en-US"/>
          </a:p>
        </p:txBody>
      </p:sp>
    </p:spTree>
    <p:extLst>
      <p:ext uri="{BB962C8B-B14F-4D97-AF65-F5344CB8AC3E}">
        <p14:creationId xmlns:p14="http://schemas.microsoft.com/office/powerpoint/2010/main" val="141985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69B190-A1C4-4AA8-8B75-C747D43FB90F}" type="datetimeFigureOut">
              <a:rPr lang="en-US" smtClean="0"/>
              <a:t>7/15/2013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5BEF9-B23B-4591-B188-ABC92FE2ADCF}" type="slidenum">
              <a:rPr lang="en-US" smtClean="0"/>
              <a:t>‹#›</a:t>
            </a:fld>
            <a:endParaRPr lang="en-US"/>
          </a:p>
        </p:txBody>
      </p:sp>
    </p:spTree>
    <p:extLst>
      <p:ext uri="{BB962C8B-B14F-4D97-AF65-F5344CB8AC3E}">
        <p14:creationId xmlns:p14="http://schemas.microsoft.com/office/powerpoint/2010/main" val="13248901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69B190-A1C4-4AA8-8B75-C747D43FB90F}" type="datetimeFigureOut">
              <a:rPr lang="en-US" smtClean="0"/>
              <a:t>7/15/2013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5BEF9-B23B-4591-B188-ABC92FE2ADCF}" type="slidenum">
              <a:rPr lang="en-US" smtClean="0"/>
              <a:t>‹#›</a:t>
            </a:fld>
            <a:endParaRPr lang="en-US"/>
          </a:p>
        </p:txBody>
      </p:sp>
    </p:spTree>
    <p:extLst>
      <p:ext uri="{BB962C8B-B14F-4D97-AF65-F5344CB8AC3E}">
        <p14:creationId xmlns:p14="http://schemas.microsoft.com/office/powerpoint/2010/main" val="9631275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69B190-A1C4-4AA8-8B75-C747D43FB90F}" type="datetimeFigureOut">
              <a:rPr lang="en-US" smtClean="0"/>
              <a:t>7/15/2013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5BEF9-B23B-4591-B188-ABC92FE2ADCF}" type="slidenum">
              <a:rPr lang="en-US" smtClean="0"/>
              <a:t>‹#›</a:t>
            </a:fld>
            <a:endParaRPr lang="en-US"/>
          </a:p>
        </p:txBody>
      </p:sp>
    </p:spTree>
    <p:extLst>
      <p:ext uri="{BB962C8B-B14F-4D97-AF65-F5344CB8AC3E}">
        <p14:creationId xmlns:p14="http://schemas.microsoft.com/office/powerpoint/2010/main" val="84407095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1AC6B4-A985-48C7-9886-E03D1E32D3DE}" type="datetime1">
              <a:rPr lang="en-US" smtClean="0">
                <a:solidFill>
                  <a:prstClr val="black">
                    <a:tint val="75000"/>
                  </a:prstClr>
                </a:solidFill>
              </a:rPr>
              <a:pPr/>
              <a:t>7/15/2013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18F818-DC8B-4BAD-B31F-2A5B707A4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726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98134-A4DF-4FF8-9434-49476998A70B}" type="datetime1">
              <a:rPr lang="en-US" smtClean="0">
                <a:solidFill>
                  <a:prstClr val="black">
                    <a:tint val="75000"/>
                  </a:prstClr>
                </a:solidFill>
              </a:rPr>
              <a:pPr/>
              <a:t>7/15/2013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18F818-DC8B-4BAD-B31F-2A5B707A4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520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C65861-25AA-4CC7-A71B-41A37DDC20C9}" type="datetime1">
              <a:rPr lang="en-US" smtClean="0">
                <a:solidFill>
                  <a:prstClr val="black">
                    <a:tint val="75000"/>
                  </a:prstClr>
                </a:solidFill>
              </a:rPr>
              <a:pPr/>
              <a:t>7/15/2013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18F818-DC8B-4BAD-B31F-2A5B707A4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818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B4D85C-6B09-475D-8061-FFFF25DB509B}" type="datetime1">
              <a:rPr lang="en-US" smtClean="0">
                <a:solidFill>
                  <a:prstClr val="black">
                    <a:tint val="75000"/>
                  </a:prstClr>
                </a:solidFill>
              </a:rPr>
              <a:pPr/>
              <a:t>7/15/2013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18F818-DC8B-4BAD-B31F-2A5B707A4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643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981D12-7C19-4C77-B6CA-BE37F3B5A96B}" type="datetime1">
              <a:rPr lang="en-US" smtClean="0">
                <a:solidFill>
                  <a:prstClr val="black">
                    <a:tint val="75000"/>
                  </a:prstClr>
                </a:solidFill>
              </a:rPr>
              <a:pPr/>
              <a:t>7/15/2013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18F818-DC8B-4BAD-B31F-2A5B707A4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0225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395B85-9E11-4FF5-A20D-B13E1174B105}" type="datetime1">
              <a:rPr lang="en-US" smtClean="0">
                <a:solidFill>
                  <a:prstClr val="black">
                    <a:tint val="75000"/>
                  </a:prstClr>
                </a:solidFill>
              </a:rPr>
              <a:pPr/>
              <a:t>7/15/2013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18F818-DC8B-4BAD-B31F-2A5B707A4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2938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3B9CA-FDE0-4DDB-B803-5F579550236D}" type="datetime1">
              <a:rPr lang="en-US" smtClean="0">
                <a:solidFill>
                  <a:prstClr val="black">
                    <a:tint val="75000"/>
                  </a:prstClr>
                </a:solidFill>
              </a:rPr>
              <a:pPr/>
              <a:t>7/15/2013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18F818-DC8B-4BAD-B31F-2A5B707A4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9896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69B190-A1C4-4AA8-8B75-C747D43FB90F}" type="datetimeFigureOut">
              <a:rPr lang="en-US" smtClean="0"/>
              <a:t>7/15/2013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5BEF9-B23B-4591-B188-ABC92FE2ADCF}" type="slidenum">
              <a:rPr lang="en-US" smtClean="0"/>
              <a:t>‹#›</a:t>
            </a:fld>
            <a:endParaRPr lang="en-US"/>
          </a:p>
        </p:txBody>
      </p:sp>
    </p:spTree>
    <p:extLst>
      <p:ext uri="{BB962C8B-B14F-4D97-AF65-F5344CB8AC3E}">
        <p14:creationId xmlns:p14="http://schemas.microsoft.com/office/powerpoint/2010/main" val="34010112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2E11F7-E351-4BEC-BA65-E0479E6A412D}" type="datetime1">
              <a:rPr lang="en-US" smtClean="0">
                <a:solidFill>
                  <a:prstClr val="black">
                    <a:tint val="75000"/>
                  </a:prstClr>
                </a:solidFill>
              </a:rPr>
              <a:pPr/>
              <a:t>7/15/2013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18F818-DC8B-4BAD-B31F-2A5B707A4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767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716E6E-8342-4A8E-8247-42AFAA96C691}" type="datetime1">
              <a:rPr lang="en-US" smtClean="0">
                <a:solidFill>
                  <a:prstClr val="black">
                    <a:tint val="75000"/>
                  </a:prstClr>
                </a:solidFill>
              </a:rPr>
              <a:pPr/>
              <a:t>7/15/2013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18F818-DC8B-4BAD-B31F-2A5B707A4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412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7883B-428D-49A9-839D-E8759284AC67}" type="datetime1">
              <a:rPr lang="en-US" smtClean="0">
                <a:solidFill>
                  <a:prstClr val="black">
                    <a:tint val="75000"/>
                  </a:prstClr>
                </a:solidFill>
              </a:rPr>
              <a:pPr/>
              <a:t>7/15/2013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18F818-DC8B-4BAD-B31F-2A5B707A4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8070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111B10-BBE8-4470-84A5-60592B468AE8}" type="datetime1">
              <a:rPr lang="en-US" smtClean="0">
                <a:solidFill>
                  <a:prstClr val="black">
                    <a:tint val="75000"/>
                  </a:prstClr>
                </a:solidFill>
              </a:rPr>
              <a:pPr/>
              <a:t>7/15/2013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18F818-DC8B-4BAD-B31F-2A5B707A4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474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69B190-A1C4-4AA8-8B75-C747D43FB90F}" type="datetimeFigureOut">
              <a:rPr lang="en-US" smtClean="0">
                <a:solidFill>
                  <a:prstClr val="white">
                    <a:tint val="75000"/>
                  </a:prstClr>
                </a:solidFill>
              </a:rPr>
              <a:pPr/>
              <a:t>7/15/2013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E2F5BEF9-B23B-4591-B188-ABC92FE2ADC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331687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69B190-A1C4-4AA8-8B75-C747D43FB90F}" type="datetimeFigureOut">
              <a:rPr lang="en-US" smtClean="0">
                <a:solidFill>
                  <a:prstClr val="white">
                    <a:tint val="75000"/>
                  </a:prstClr>
                </a:solidFill>
              </a:rPr>
              <a:pPr/>
              <a:t>7/15/2013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E2F5BEF9-B23B-4591-B188-ABC92FE2ADC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7830999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White backgroun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69B190-A1C4-4AA8-8B75-C747D43FB90F}" type="datetimeFigureOut">
              <a:rPr lang="en-US" smtClean="0">
                <a:solidFill>
                  <a:prstClr val="black">
                    <a:tint val="75000"/>
                  </a:prstClr>
                </a:solidFill>
              </a:rPr>
              <a:pPr/>
              <a:t>7/15/2013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2F5BEF9-B23B-4591-B188-ABC92FE2ADC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685184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69B190-A1C4-4AA8-8B75-C747D43FB90F}" type="datetimeFigureOut">
              <a:rPr lang="en-US" smtClean="0">
                <a:solidFill>
                  <a:prstClr val="white">
                    <a:tint val="75000"/>
                  </a:prstClr>
                </a:solidFill>
              </a:rPr>
              <a:pPr/>
              <a:t>7/15/2013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E2F5BEF9-B23B-4591-B188-ABC92FE2ADC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476438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69B190-A1C4-4AA8-8B75-C747D43FB90F}" type="datetimeFigureOut">
              <a:rPr lang="en-US" smtClean="0">
                <a:solidFill>
                  <a:prstClr val="white">
                    <a:tint val="75000"/>
                  </a:prstClr>
                </a:solidFill>
              </a:rPr>
              <a:pPr/>
              <a:t>7/15/2013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E2F5BEF9-B23B-4591-B188-ABC92FE2ADC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3079684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69B190-A1C4-4AA8-8B75-C747D43FB90F}" type="datetimeFigureOut">
              <a:rPr lang="en-US" smtClean="0">
                <a:solidFill>
                  <a:prstClr val="white">
                    <a:tint val="75000"/>
                  </a:prstClr>
                </a:solidFill>
              </a:rPr>
              <a:pPr/>
              <a:t>7/15/2013</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E2F5BEF9-B23B-4591-B188-ABC92FE2ADC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41765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White backgroun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69B190-A1C4-4AA8-8B75-C747D43FB90F}" type="datetimeFigureOut">
              <a:rPr lang="en-US" smtClean="0"/>
              <a:t>7/15/2013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2F5BEF9-B23B-4591-B188-ABC92FE2ADCF}" type="slidenum">
              <a:rPr lang="en-US" smtClean="0"/>
              <a:pPr/>
              <a:t>‹#›</a:t>
            </a:fld>
            <a:endParaRPr lang="en-US"/>
          </a:p>
        </p:txBody>
      </p:sp>
    </p:spTree>
    <p:extLst>
      <p:ext uri="{BB962C8B-B14F-4D97-AF65-F5344CB8AC3E}">
        <p14:creationId xmlns:p14="http://schemas.microsoft.com/office/powerpoint/2010/main" val="1295622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69B190-A1C4-4AA8-8B75-C747D43FB90F}" type="datetimeFigureOut">
              <a:rPr lang="en-US" smtClean="0">
                <a:solidFill>
                  <a:prstClr val="white">
                    <a:tint val="75000"/>
                  </a:prstClr>
                </a:solidFill>
              </a:rPr>
              <a:pPr/>
              <a:t>7/15/2013</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E2F5BEF9-B23B-4591-B188-ABC92FE2ADC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1238746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9B190-A1C4-4AA8-8B75-C747D43FB90F}" type="datetimeFigureOut">
              <a:rPr lang="en-US" smtClean="0">
                <a:solidFill>
                  <a:prstClr val="white">
                    <a:tint val="75000"/>
                  </a:prstClr>
                </a:solidFill>
              </a:rPr>
              <a:pPr/>
              <a:t>7/15/2013</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E2F5BEF9-B23B-4591-B188-ABC92FE2ADC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3563415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69B190-A1C4-4AA8-8B75-C747D43FB90F}" type="datetimeFigureOut">
              <a:rPr lang="en-US" smtClean="0">
                <a:solidFill>
                  <a:prstClr val="white">
                    <a:tint val="75000"/>
                  </a:prstClr>
                </a:solidFill>
              </a:rPr>
              <a:pPr/>
              <a:t>7/15/2013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E2F5BEF9-B23B-4591-B188-ABC92FE2ADC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0440057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69B190-A1C4-4AA8-8B75-C747D43FB90F}" type="datetimeFigureOut">
              <a:rPr lang="en-US" smtClean="0">
                <a:solidFill>
                  <a:prstClr val="white">
                    <a:tint val="75000"/>
                  </a:prstClr>
                </a:solidFill>
              </a:rPr>
              <a:pPr/>
              <a:t>7/15/2013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E2F5BEF9-B23B-4591-B188-ABC92FE2ADC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1948052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69B190-A1C4-4AA8-8B75-C747D43FB90F}" type="datetimeFigureOut">
              <a:rPr lang="en-US" smtClean="0">
                <a:solidFill>
                  <a:prstClr val="white">
                    <a:tint val="75000"/>
                  </a:prstClr>
                </a:solidFill>
              </a:rPr>
              <a:pPr/>
              <a:t>7/15/2013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E2F5BEF9-B23B-4591-B188-ABC92FE2ADC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2991626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69B190-A1C4-4AA8-8B75-C747D43FB90F}" type="datetimeFigureOut">
              <a:rPr lang="en-US" smtClean="0">
                <a:solidFill>
                  <a:prstClr val="white">
                    <a:tint val="75000"/>
                  </a:prstClr>
                </a:solidFill>
              </a:rPr>
              <a:pPr/>
              <a:t>7/15/2013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E2F5BEF9-B23B-4591-B188-ABC92FE2ADC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6520604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alkin">
    <p:bg bwMode="ltGray">
      <p:bgPr>
        <a:solidFill>
          <a:schemeClr val="bg1"/>
        </a:solidFill>
        <a:effectLst/>
      </p:bgPr>
    </p:bg>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5997748" y="5708882"/>
            <a:ext cx="1834870" cy="882544"/>
          </a:xfrm>
          <a:custGeom>
            <a:avLst/>
            <a:gdLst>
              <a:gd name="T0" fmla="*/ 188 w 203"/>
              <a:gd name="T1" fmla="*/ 35 h 73"/>
              <a:gd name="T2" fmla="*/ 201 w 203"/>
              <a:gd name="T3" fmla="*/ 17 h 73"/>
              <a:gd name="T4" fmla="*/ 179 w 203"/>
              <a:gd name="T5" fmla="*/ 0 h 73"/>
              <a:gd name="T6" fmla="*/ 163 w 203"/>
              <a:gd name="T7" fmla="*/ 16 h 73"/>
              <a:gd name="T8" fmla="*/ 186 w 203"/>
              <a:gd name="T9" fmla="*/ 20 h 73"/>
              <a:gd name="T10" fmla="*/ 167 w 203"/>
              <a:gd name="T11" fmla="*/ 30 h 73"/>
              <a:gd name="T12" fmla="*/ 173 w 203"/>
              <a:gd name="T13" fmla="*/ 42 h 73"/>
              <a:gd name="T14" fmla="*/ 188 w 203"/>
              <a:gd name="T15" fmla="*/ 51 h 73"/>
              <a:gd name="T16" fmla="*/ 176 w 203"/>
              <a:gd name="T17" fmla="*/ 61 h 73"/>
              <a:gd name="T18" fmla="*/ 160 w 203"/>
              <a:gd name="T19" fmla="*/ 70 h 73"/>
              <a:gd name="T20" fmla="*/ 197 w 203"/>
              <a:gd name="T21" fmla="*/ 67 h 73"/>
              <a:gd name="T22" fmla="*/ 199 w 203"/>
              <a:gd name="T23" fmla="*/ 41 h 73"/>
              <a:gd name="T24" fmla="*/ 138 w 203"/>
              <a:gd name="T25" fmla="*/ 60 h 73"/>
              <a:gd name="T26" fmla="*/ 108 w 203"/>
              <a:gd name="T27" fmla="*/ 6 h 73"/>
              <a:gd name="T28" fmla="*/ 123 w 203"/>
              <a:gd name="T29" fmla="*/ 15 h 73"/>
              <a:gd name="T30" fmla="*/ 109 w 203"/>
              <a:gd name="T31" fmla="*/ 60 h 73"/>
              <a:gd name="T32" fmla="*/ 151 w 203"/>
              <a:gd name="T33" fmla="*/ 72 h 73"/>
              <a:gd name="T34" fmla="*/ 76 w 203"/>
              <a:gd name="T35" fmla="*/ 61 h 73"/>
              <a:gd name="T36" fmla="*/ 76 w 203"/>
              <a:gd name="T37" fmla="*/ 12 h 73"/>
              <a:gd name="T38" fmla="*/ 76 w 203"/>
              <a:gd name="T39" fmla="*/ 61 h 73"/>
              <a:gd name="T40" fmla="*/ 58 w 203"/>
              <a:gd name="T41" fmla="*/ 9 h 73"/>
              <a:gd name="T42" fmla="*/ 75 w 203"/>
              <a:gd name="T43" fmla="*/ 73 h 73"/>
              <a:gd name="T44" fmla="*/ 100 w 203"/>
              <a:gd name="T45" fmla="*/ 36 h 73"/>
              <a:gd name="T46" fmla="*/ 45 w 203"/>
              <a:gd name="T47" fmla="*/ 59 h 73"/>
              <a:gd name="T48" fmla="*/ 18 w 203"/>
              <a:gd name="T49" fmla="*/ 59 h 73"/>
              <a:gd name="T50" fmla="*/ 46 w 203"/>
              <a:gd name="T51" fmla="*/ 20 h 73"/>
              <a:gd name="T52" fmla="*/ 24 w 203"/>
              <a:gd name="T53" fmla="*/ 0 h 73"/>
              <a:gd name="T54" fmla="*/ 4 w 203"/>
              <a:gd name="T55" fmla="*/ 20 h 73"/>
              <a:gd name="T56" fmla="*/ 30 w 203"/>
              <a:gd name="T57" fmla="*/ 22 h 73"/>
              <a:gd name="T58" fmla="*/ 20 w 203"/>
              <a:gd name="T59" fmla="*/ 40 h 73"/>
              <a:gd name="T60" fmla="*/ 0 w 203"/>
              <a:gd name="T61" fmla="*/ 72 h 73"/>
              <a:gd name="T62" fmla="*/ 45 w 203"/>
              <a:gd name="T63" fmla="*/ 5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3" h="73">
                <a:moveTo>
                  <a:pt x="199" y="41"/>
                </a:moveTo>
                <a:cubicBezTo>
                  <a:pt x="197" y="38"/>
                  <a:pt x="193" y="36"/>
                  <a:pt x="188" y="35"/>
                </a:cubicBezTo>
                <a:cubicBezTo>
                  <a:pt x="188" y="35"/>
                  <a:pt x="188" y="35"/>
                  <a:pt x="188" y="35"/>
                </a:cubicBezTo>
                <a:cubicBezTo>
                  <a:pt x="197" y="33"/>
                  <a:pt x="201" y="27"/>
                  <a:pt x="201" y="17"/>
                </a:cubicBezTo>
                <a:cubicBezTo>
                  <a:pt x="201" y="13"/>
                  <a:pt x="200" y="9"/>
                  <a:pt x="196" y="6"/>
                </a:cubicBezTo>
                <a:cubicBezTo>
                  <a:pt x="192" y="2"/>
                  <a:pt x="187" y="0"/>
                  <a:pt x="179" y="0"/>
                </a:cubicBezTo>
                <a:cubicBezTo>
                  <a:pt x="173" y="0"/>
                  <a:pt x="168" y="1"/>
                  <a:pt x="163" y="4"/>
                </a:cubicBezTo>
                <a:cubicBezTo>
                  <a:pt x="163" y="16"/>
                  <a:pt x="163" y="16"/>
                  <a:pt x="163" y="16"/>
                </a:cubicBezTo>
                <a:cubicBezTo>
                  <a:pt x="167" y="13"/>
                  <a:pt x="171" y="12"/>
                  <a:pt x="176" y="12"/>
                </a:cubicBezTo>
                <a:cubicBezTo>
                  <a:pt x="183" y="12"/>
                  <a:pt x="186" y="15"/>
                  <a:pt x="186" y="20"/>
                </a:cubicBezTo>
                <a:cubicBezTo>
                  <a:pt x="186" y="27"/>
                  <a:pt x="182" y="30"/>
                  <a:pt x="173" y="30"/>
                </a:cubicBezTo>
                <a:cubicBezTo>
                  <a:pt x="167" y="30"/>
                  <a:pt x="167" y="30"/>
                  <a:pt x="167" y="30"/>
                </a:cubicBezTo>
                <a:cubicBezTo>
                  <a:pt x="167" y="42"/>
                  <a:pt x="167" y="42"/>
                  <a:pt x="167" y="42"/>
                </a:cubicBezTo>
                <a:cubicBezTo>
                  <a:pt x="173" y="42"/>
                  <a:pt x="173" y="42"/>
                  <a:pt x="173" y="42"/>
                </a:cubicBezTo>
                <a:cubicBezTo>
                  <a:pt x="178" y="42"/>
                  <a:pt x="181" y="42"/>
                  <a:pt x="184" y="44"/>
                </a:cubicBezTo>
                <a:cubicBezTo>
                  <a:pt x="187" y="46"/>
                  <a:pt x="188" y="48"/>
                  <a:pt x="188" y="51"/>
                </a:cubicBezTo>
                <a:cubicBezTo>
                  <a:pt x="188" y="54"/>
                  <a:pt x="187" y="57"/>
                  <a:pt x="185" y="59"/>
                </a:cubicBezTo>
                <a:cubicBezTo>
                  <a:pt x="183" y="60"/>
                  <a:pt x="180" y="61"/>
                  <a:pt x="176" y="61"/>
                </a:cubicBezTo>
                <a:cubicBezTo>
                  <a:pt x="170" y="61"/>
                  <a:pt x="165" y="59"/>
                  <a:pt x="160" y="56"/>
                </a:cubicBezTo>
                <a:cubicBezTo>
                  <a:pt x="160" y="70"/>
                  <a:pt x="160" y="70"/>
                  <a:pt x="160" y="70"/>
                </a:cubicBezTo>
                <a:cubicBezTo>
                  <a:pt x="165" y="72"/>
                  <a:pt x="170" y="73"/>
                  <a:pt x="177" y="73"/>
                </a:cubicBezTo>
                <a:cubicBezTo>
                  <a:pt x="186" y="73"/>
                  <a:pt x="192" y="71"/>
                  <a:pt x="197" y="67"/>
                </a:cubicBezTo>
                <a:cubicBezTo>
                  <a:pt x="201" y="63"/>
                  <a:pt x="203" y="58"/>
                  <a:pt x="203" y="52"/>
                </a:cubicBezTo>
                <a:cubicBezTo>
                  <a:pt x="203" y="47"/>
                  <a:pt x="202" y="44"/>
                  <a:pt x="199" y="41"/>
                </a:cubicBezTo>
                <a:moveTo>
                  <a:pt x="151" y="60"/>
                </a:moveTo>
                <a:cubicBezTo>
                  <a:pt x="138" y="60"/>
                  <a:pt x="138" y="60"/>
                  <a:pt x="138" y="60"/>
                </a:cubicBezTo>
                <a:cubicBezTo>
                  <a:pt x="138" y="0"/>
                  <a:pt x="138" y="0"/>
                  <a:pt x="138" y="0"/>
                </a:cubicBezTo>
                <a:cubicBezTo>
                  <a:pt x="108" y="6"/>
                  <a:pt x="108" y="6"/>
                  <a:pt x="108" y="6"/>
                </a:cubicBezTo>
                <a:cubicBezTo>
                  <a:pt x="108" y="19"/>
                  <a:pt x="108" y="19"/>
                  <a:pt x="108" y="19"/>
                </a:cubicBezTo>
                <a:cubicBezTo>
                  <a:pt x="123" y="15"/>
                  <a:pt x="123" y="15"/>
                  <a:pt x="123" y="15"/>
                </a:cubicBezTo>
                <a:cubicBezTo>
                  <a:pt x="123" y="60"/>
                  <a:pt x="123" y="60"/>
                  <a:pt x="123" y="60"/>
                </a:cubicBezTo>
                <a:cubicBezTo>
                  <a:pt x="109" y="60"/>
                  <a:pt x="109" y="60"/>
                  <a:pt x="109" y="60"/>
                </a:cubicBezTo>
                <a:cubicBezTo>
                  <a:pt x="109" y="72"/>
                  <a:pt x="109" y="72"/>
                  <a:pt x="109" y="72"/>
                </a:cubicBezTo>
                <a:cubicBezTo>
                  <a:pt x="151" y="72"/>
                  <a:pt x="151" y="72"/>
                  <a:pt x="151" y="72"/>
                </a:cubicBezTo>
                <a:lnTo>
                  <a:pt x="151" y="60"/>
                </a:lnTo>
                <a:close/>
                <a:moveTo>
                  <a:pt x="76" y="61"/>
                </a:moveTo>
                <a:cubicBezTo>
                  <a:pt x="70" y="61"/>
                  <a:pt x="66" y="53"/>
                  <a:pt x="66" y="37"/>
                </a:cubicBezTo>
                <a:cubicBezTo>
                  <a:pt x="66" y="20"/>
                  <a:pt x="70" y="12"/>
                  <a:pt x="76" y="12"/>
                </a:cubicBezTo>
                <a:cubicBezTo>
                  <a:pt x="82" y="12"/>
                  <a:pt x="85" y="20"/>
                  <a:pt x="85" y="36"/>
                </a:cubicBezTo>
                <a:cubicBezTo>
                  <a:pt x="85" y="53"/>
                  <a:pt x="82" y="61"/>
                  <a:pt x="76" y="61"/>
                </a:cubicBezTo>
                <a:moveTo>
                  <a:pt x="77" y="0"/>
                </a:moveTo>
                <a:cubicBezTo>
                  <a:pt x="69" y="0"/>
                  <a:pt x="62" y="3"/>
                  <a:pt x="58" y="9"/>
                </a:cubicBezTo>
                <a:cubicBezTo>
                  <a:pt x="54" y="16"/>
                  <a:pt x="51" y="25"/>
                  <a:pt x="51" y="38"/>
                </a:cubicBezTo>
                <a:cubicBezTo>
                  <a:pt x="51" y="61"/>
                  <a:pt x="59" y="73"/>
                  <a:pt x="75" y="73"/>
                </a:cubicBezTo>
                <a:cubicBezTo>
                  <a:pt x="83" y="73"/>
                  <a:pt x="89" y="70"/>
                  <a:pt x="94" y="64"/>
                </a:cubicBezTo>
                <a:cubicBezTo>
                  <a:pt x="98" y="57"/>
                  <a:pt x="100" y="48"/>
                  <a:pt x="100" y="36"/>
                </a:cubicBezTo>
                <a:cubicBezTo>
                  <a:pt x="100" y="12"/>
                  <a:pt x="92" y="0"/>
                  <a:pt x="77" y="0"/>
                </a:cubicBezTo>
                <a:moveTo>
                  <a:pt x="45" y="59"/>
                </a:moveTo>
                <a:cubicBezTo>
                  <a:pt x="18" y="59"/>
                  <a:pt x="18" y="59"/>
                  <a:pt x="18" y="59"/>
                </a:cubicBezTo>
                <a:cubicBezTo>
                  <a:pt x="18" y="59"/>
                  <a:pt x="18" y="59"/>
                  <a:pt x="18" y="59"/>
                </a:cubicBezTo>
                <a:cubicBezTo>
                  <a:pt x="31" y="46"/>
                  <a:pt x="31" y="46"/>
                  <a:pt x="31" y="46"/>
                </a:cubicBezTo>
                <a:cubicBezTo>
                  <a:pt x="41" y="37"/>
                  <a:pt x="46" y="28"/>
                  <a:pt x="46" y="20"/>
                </a:cubicBezTo>
                <a:cubicBezTo>
                  <a:pt x="46" y="14"/>
                  <a:pt x="44" y="9"/>
                  <a:pt x="40" y="6"/>
                </a:cubicBezTo>
                <a:cubicBezTo>
                  <a:pt x="36" y="2"/>
                  <a:pt x="31" y="0"/>
                  <a:pt x="24" y="0"/>
                </a:cubicBezTo>
                <a:cubicBezTo>
                  <a:pt x="16" y="0"/>
                  <a:pt x="10" y="2"/>
                  <a:pt x="4" y="6"/>
                </a:cubicBezTo>
                <a:cubicBezTo>
                  <a:pt x="4" y="20"/>
                  <a:pt x="4" y="20"/>
                  <a:pt x="4" y="20"/>
                </a:cubicBezTo>
                <a:cubicBezTo>
                  <a:pt x="9" y="15"/>
                  <a:pt x="15" y="12"/>
                  <a:pt x="20" y="12"/>
                </a:cubicBezTo>
                <a:cubicBezTo>
                  <a:pt x="27" y="12"/>
                  <a:pt x="30" y="16"/>
                  <a:pt x="30" y="22"/>
                </a:cubicBezTo>
                <a:cubicBezTo>
                  <a:pt x="30" y="25"/>
                  <a:pt x="30" y="28"/>
                  <a:pt x="28" y="30"/>
                </a:cubicBezTo>
                <a:cubicBezTo>
                  <a:pt x="27" y="33"/>
                  <a:pt x="24" y="36"/>
                  <a:pt x="20" y="40"/>
                </a:cubicBezTo>
                <a:cubicBezTo>
                  <a:pt x="0" y="60"/>
                  <a:pt x="0" y="60"/>
                  <a:pt x="0" y="60"/>
                </a:cubicBezTo>
                <a:cubicBezTo>
                  <a:pt x="0" y="72"/>
                  <a:pt x="0" y="72"/>
                  <a:pt x="0" y="72"/>
                </a:cubicBezTo>
                <a:cubicBezTo>
                  <a:pt x="45" y="72"/>
                  <a:pt x="45" y="72"/>
                  <a:pt x="45" y="72"/>
                </a:cubicBezTo>
                <a:lnTo>
                  <a:pt x="45" y="59"/>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301" tIns="37650" rIns="75301" bIns="37650" numCol="1" anchor="t" anchorCtr="0" compatLnSpc="1">
            <a:prstTxWarp prst="textNoShape">
              <a:avLst/>
            </a:prstTxWarp>
          </a:bodyPr>
          <a:lstStyle/>
          <a:p>
            <a:pPr defTabSz="768113"/>
            <a:endParaRPr lang="en-US" sz="1500">
              <a:solidFill>
                <a:srgbClr val="505050"/>
              </a:solidFill>
            </a:endParaRPr>
          </a:p>
        </p:txBody>
      </p:sp>
      <p:sp>
        <p:nvSpPr>
          <p:cNvPr id="8" name="Freeform 7"/>
          <p:cNvSpPr>
            <a:spLocks noEditPoints="1"/>
          </p:cNvSpPr>
          <p:nvPr userDrawn="1"/>
        </p:nvSpPr>
        <p:spPr bwMode="auto">
          <a:xfrm>
            <a:off x="4217738" y="4104117"/>
            <a:ext cx="3624218" cy="1256107"/>
          </a:xfrm>
          <a:custGeom>
            <a:avLst/>
            <a:gdLst>
              <a:gd name="T0" fmla="*/ 392 w 401"/>
              <a:gd name="T1" fmla="*/ 97 h 104"/>
              <a:gd name="T2" fmla="*/ 382 w 401"/>
              <a:gd name="T3" fmla="*/ 83 h 104"/>
              <a:gd name="T4" fmla="*/ 401 w 401"/>
              <a:gd name="T5" fmla="*/ 36 h 104"/>
              <a:gd name="T6" fmla="*/ 382 w 401"/>
              <a:gd name="T7" fmla="*/ 31 h 104"/>
              <a:gd name="T8" fmla="*/ 379 w 401"/>
              <a:gd name="T9" fmla="*/ 11 h 104"/>
              <a:gd name="T10" fmla="*/ 376 w 401"/>
              <a:gd name="T11" fmla="*/ 31 h 104"/>
              <a:gd name="T12" fmla="*/ 363 w 401"/>
              <a:gd name="T13" fmla="*/ 36 h 104"/>
              <a:gd name="T14" fmla="*/ 376 w 401"/>
              <a:gd name="T15" fmla="*/ 84 h 104"/>
              <a:gd name="T16" fmla="*/ 401 w 401"/>
              <a:gd name="T17" fmla="*/ 101 h 104"/>
              <a:gd name="T18" fmla="*/ 355 w 401"/>
              <a:gd name="T19" fmla="*/ 31 h 104"/>
              <a:gd name="T20" fmla="*/ 349 w 401"/>
              <a:gd name="T21" fmla="*/ 102 h 104"/>
              <a:gd name="T22" fmla="*/ 355 w 401"/>
              <a:gd name="T23" fmla="*/ 31 h 104"/>
              <a:gd name="T24" fmla="*/ 358 w 401"/>
              <a:gd name="T25" fmla="*/ 7 h 104"/>
              <a:gd name="T26" fmla="*/ 352 w 401"/>
              <a:gd name="T27" fmla="*/ 2 h 104"/>
              <a:gd name="T28" fmla="*/ 347 w 401"/>
              <a:gd name="T29" fmla="*/ 7 h 104"/>
              <a:gd name="T30" fmla="*/ 352 w 401"/>
              <a:gd name="T31" fmla="*/ 13 h 104"/>
              <a:gd name="T32" fmla="*/ 336 w 401"/>
              <a:gd name="T33" fmla="*/ 102 h 104"/>
              <a:gd name="T34" fmla="*/ 313 w 401"/>
              <a:gd name="T35" fmla="*/ 29 h 104"/>
              <a:gd name="T36" fmla="*/ 290 w 401"/>
              <a:gd name="T37" fmla="*/ 45 h 104"/>
              <a:gd name="T38" fmla="*/ 269 w 401"/>
              <a:gd name="T39" fmla="*/ 29 h 104"/>
              <a:gd name="T40" fmla="*/ 247 w 401"/>
              <a:gd name="T41" fmla="*/ 42 h 104"/>
              <a:gd name="T42" fmla="*/ 240 w 401"/>
              <a:gd name="T43" fmla="*/ 31 h 104"/>
              <a:gd name="T44" fmla="*/ 247 w 401"/>
              <a:gd name="T45" fmla="*/ 102 h 104"/>
              <a:gd name="T46" fmla="*/ 253 w 401"/>
              <a:gd name="T47" fmla="*/ 42 h 104"/>
              <a:gd name="T48" fmla="*/ 285 w 401"/>
              <a:gd name="T49" fmla="*/ 58 h 104"/>
              <a:gd name="T50" fmla="*/ 292 w 401"/>
              <a:gd name="T51" fmla="*/ 102 h 104"/>
              <a:gd name="T52" fmla="*/ 298 w 401"/>
              <a:gd name="T53" fmla="*/ 42 h 104"/>
              <a:gd name="T54" fmla="*/ 326 w 401"/>
              <a:gd name="T55" fmla="*/ 40 h 104"/>
              <a:gd name="T56" fmla="*/ 330 w 401"/>
              <a:gd name="T57" fmla="*/ 102 h 104"/>
              <a:gd name="T58" fmla="*/ 228 w 401"/>
              <a:gd name="T59" fmla="*/ 102 h 104"/>
              <a:gd name="T60" fmla="*/ 204 w 401"/>
              <a:gd name="T61" fmla="*/ 29 h 104"/>
              <a:gd name="T62" fmla="*/ 181 w 401"/>
              <a:gd name="T63" fmla="*/ 45 h 104"/>
              <a:gd name="T64" fmla="*/ 160 w 401"/>
              <a:gd name="T65" fmla="*/ 29 h 104"/>
              <a:gd name="T66" fmla="*/ 138 w 401"/>
              <a:gd name="T67" fmla="*/ 42 h 104"/>
              <a:gd name="T68" fmla="*/ 132 w 401"/>
              <a:gd name="T69" fmla="*/ 31 h 104"/>
              <a:gd name="T70" fmla="*/ 138 w 401"/>
              <a:gd name="T71" fmla="*/ 102 h 104"/>
              <a:gd name="T72" fmla="*/ 144 w 401"/>
              <a:gd name="T73" fmla="*/ 42 h 104"/>
              <a:gd name="T74" fmla="*/ 177 w 401"/>
              <a:gd name="T75" fmla="*/ 58 h 104"/>
              <a:gd name="T76" fmla="*/ 183 w 401"/>
              <a:gd name="T77" fmla="*/ 102 h 104"/>
              <a:gd name="T78" fmla="*/ 189 w 401"/>
              <a:gd name="T79" fmla="*/ 42 h 104"/>
              <a:gd name="T80" fmla="*/ 217 w 401"/>
              <a:gd name="T81" fmla="*/ 40 h 104"/>
              <a:gd name="T82" fmla="*/ 221 w 401"/>
              <a:gd name="T83" fmla="*/ 102 h 104"/>
              <a:gd name="T84" fmla="*/ 118 w 401"/>
              <a:gd name="T85" fmla="*/ 102 h 104"/>
              <a:gd name="T86" fmla="*/ 111 w 401"/>
              <a:gd name="T87" fmla="*/ 31 h 104"/>
              <a:gd name="T88" fmla="*/ 105 w 401"/>
              <a:gd name="T89" fmla="*/ 90 h 104"/>
              <a:gd name="T90" fmla="*/ 74 w 401"/>
              <a:gd name="T91" fmla="*/ 91 h 104"/>
              <a:gd name="T92" fmla="*/ 69 w 401"/>
              <a:gd name="T93" fmla="*/ 31 h 104"/>
              <a:gd name="T94" fmla="*/ 63 w 401"/>
              <a:gd name="T95" fmla="*/ 72 h 104"/>
              <a:gd name="T96" fmla="*/ 111 w 401"/>
              <a:gd name="T97" fmla="*/ 89 h 104"/>
              <a:gd name="T98" fmla="*/ 111 w 401"/>
              <a:gd name="T99" fmla="*/ 102 h 104"/>
              <a:gd name="T100" fmla="*/ 10 w 401"/>
              <a:gd name="T101" fmla="*/ 102 h 104"/>
              <a:gd name="T102" fmla="*/ 45 w 401"/>
              <a:gd name="T103" fmla="*/ 96 h 104"/>
              <a:gd name="T104" fmla="*/ 48 w 401"/>
              <a:gd name="T105" fmla="*/ 63 h 104"/>
              <a:gd name="T106" fmla="*/ 12 w 401"/>
              <a:gd name="T107" fmla="*/ 37 h 104"/>
              <a:gd name="T108" fmla="*/ 14 w 401"/>
              <a:gd name="T109" fmla="*/ 12 h 104"/>
              <a:gd name="T110" fmla="*/ 49 w 401"/>
              <a:gd name="T111" fmla="*/ 11 h 104"/>
              <a:gd name="T112" fmla="*/ 31 w 401"/>
              <a:gd name="T113" fmla="*/ 0 h 104"/>
              <a:gd name="T114" fmla="*/ 1 w 401"/>
              <a:gd name="T115" fmla="*/ 26 h 104"/>
              <a:gd name="T116" fmla="*/ 24 w 401"/>
              <a:gd name="T117" fmla="*/ 54 h 104"/>
              <a:gd name="T118" fmla="*/ 46 w 401"/>
              <a:gd name="T119" fmla="*/ 79 h 104"/>
              <a:gd name="T120" fmla="*/ 22 w 401"/>
              <a:gd name="T121" fmla="*/ 97 h 104"/>
              <a:gd name="T122" fmla="*/ 0 w 401"/>
              <a:gd name="T123" fmla="*/ 9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1" h="104">
                <a:moveTo>
                  <a:pt x="401" y="95"/>
                </a:moveTo>
                <a:cubicBezTo>
                  <a:pt x="398" y="97"/>
                  <a:pt x="395" y="97"/>
                  <a:pt x="392" y="97"/>
                </a:cubicBezTo>
                <a:cubicBezTo>
                  <a:pt x="388" y="97"/>
                  <a:pt x="386" y="96"/>
                  <a:pt x="384" y="94"/>
                </a:cubicBezTo>
                <a:cubicBezTo>
                  <a:pt x="383" y="92"/>
                  <a:pt x="382" y="88"/>
                  <a:pt x="382" y="83"/>
                </a:cubicBezTo>
                <a:cubicBezTo>
                  <a:pt x="382" y="36"/>
                  <a:pt x="382" y="36"/>
                  <a:pt x="382" y="36"/>
                </a:cubicBezTo>
                <a:cubicBezTo>
                  <a:pt x="401" y="36"/>
                  <a:pt x="401" y="36"/>
                  <a:pt x="401" y="36"/>
                </a:cubicBezTo>
                <a:cubicBezTo>
                  <a:pt x="401" y="31"/>
                  <a:pt x="401" y="31"/>
                  <a:pt x="401" y="31"/>
                </a:cubicBezTo>
                <a:cubicBezTo>
                  <a:pt x="382" y="31"/>
                  <a:pt x="382" y="31"/>
                  <a:pt x="382" y="31"/>
                </a:cubicBezTo>
                <a:cubicBezTo>
                  <a:pt x="382" y="10"/>
                  <a:pt x="382" y="10"/>
                  <a:pt x="382" y="10"/>
                </a:cubicBezTo>
                <a:cubicBezTo>
                  <a:pt x="381" y="10"/>
                  <a:pt x="380" y="11"/>
                  <a:pt x="379" y="11"/>
                </a:cubicBezTo>
                <a:cubicBezTo>
                  <a:pt x="378" y="11"/>
                  <a:pt x="377" y="12"/>
                  <a:pt x="376" y="12"/>
                </a:cubicBezTo>
                <a:cubicBezTo>
                  <a:pt x="376" y="31"/>
                  <a:pt x="376" y="31"/>
                  <a:pt x="376" y="31"/>
                </a:cubicBezTo>
                <a:cubicBezTo>
                  <a:pt x="363" y="31"/>
                  <a:pt x="363" y="31"/>
                  <a:pt x="363" y="31"/>
                </a:cubicBezTo>
                <a:cubicBezTo>
                  <a:pt x="363" y="36"/>
                  <a:pt x="363" y="36"/>
                  <a:pt x="363" y="36"/>
                </a:cubicBezTo>
                <a:cubicBezTo>
                  <a:pt x="376" y="36"/>
                  <a:pt x="376" y="36"/>
                  <a:pt x="376" y="36"/>
                </a:cubicBezTo>
                <a:cubicBezTo>
                  <a:pt x="376" y="84"/>
                  <a:pt x="376" y="84"/>
                  <a:pt x="376" y="84"/>
                </a:cubicBezTo>
                <a:cubicBezTo>
                  <a:pt x="376" y="97"/>
                  <a:pt x="381" y="103"/>
                  <a:pt x="391" y="103"/>
                </a:cubicBezTo>
                <a:cubicBezTo>
                  <a:pt x="394" y="103"/>
                  <a:pt x="397" y="102"/>
                  <a:pt x="401" y="101"/>
                </a:cubicBezTo>
                <a:lnTo>
                  <a:pt x="401" y="95"/>
                </a:lnTo>
                <a:close/>
                <a:moveTo>
                  <a:pt x="355" y="31"/>
                </a:moveTo>
                <a:cubicBezTo>
                  <a:pt x="349" y="31"/>
                  <a:pt x="349" y="31"/>
                  <a:pt x="349" y="31"/>
                </a:cubicBezTo>
                <a:cubicBezTo>
                  <a:pt x="349" y="102"/>
                  <a:pt x="349" y="102"/>
                  <a:pt x="349" y="102"/>
                </a:cubicBezTo>
                <a:cubicBezTo>
                  <a:pt x="355" y="102"/>
                  <a:pt x="355" y="102"/>
                  <a:pt x="355" y="102"/>
                </a:cubicBezTo>
                <a:lnTo>
                  <a:pt x="355" y="31"/>
                </a:lnTo>
                <a:close/>
                <a:moveTo>
                  <a:pt x="356" y="11"/>
                </a:moveTo>
                <a:cubicBezTo>
                  <a:pt x="357" y="10"/>
                  <a:pt x="358" y="9"/>
                  <a:pt x="358" y="7"/>
                </a:cubicBezTo>
                <a:cubicBezTo>
                  <a:pt x="358" y="6"/>
                  <a:pt x="357" y="4"/>
                  <a:pt x="356" y="3"/>
                </a:cubicBezTo>
                <a:cubicBezTo>
                  <a:pt x="355" y="3"/>
                  <a:pt x="354" y="2"/>
                  <a:pt x="352" y="2"/>
                </a:cubicBezTo>
                <a:cubicBezTo>
                  <a:pt x="351" y="2"/>
                  <a:pt x="350" y="3"/>
                  <a:pt x="348" y="3"/>
                </a:cubicBezTo>
                <a:cubicBezTo>
                  <a:pt x="347" y="4"/>
                  <a:pt x="347" y="6"/>
                  <a:pt x="347" y="7"/>
                </a:cubicBezTo>
                <a:cubicBezTo>
                  <a:pt x="347" y="9"/>
                  <a:pt x="347" y="10"/>
                  <a:pt x="348" y="11"/>
                </a:cubicBezTo>
                <a:cubicBezTo>
                  <a:pt x="350" y="12"/>
                  <a:pt x="351" y="13"/>
                  <a:pt x="352" y="13"/>
                </a:cubicBezTo>
                <a:cubicBezTo>
                  <a:pt x="354" y="13"/>
                  <a:pt x="355" y="12"/>
                  <a:pt x="356" y="11"/>
                </a:cubicBezTo>
                <a:moveTo>
                  <a:pt x="336" y="102"/>
                </a:moveTo>
                <a:cubicBezTo>
                  <a:pt x="336" y="58"/>
                  <a:pt x="336" y="58"/>
                  <a:pt x="336" y="58"/>
                </a:cubicBezTo>
                <a:cubicBezTo>
                  <a:pt x="336" y="38"/>
                  <a:pt x="328" y="29"/>
                  <a:pt x="313" y="29"/>
                </a:cubicBezTo>
                <a:cubicBezTo>
                  <a:pt x="308" y="29"/>
                  <a:pt x="303" y="30"/>
                  <a:pt x="299" y="33"/>
                </a:cubicBezTo>
                <a:cubicBezTo>
                  <a:pt x="295" y="36"/>
                  <a:pt x="292" y="40"/>
                  <a:pt x="290" y="45"/>
                </a:cubicBezTo>
                <a:cubicBezTo>
                  <a:pt x="288" y="40"/>
                  <a:pt x="286" y="36"/>
                  <a:pt x="282" y="33"/>
                </a:cubicBezTo>
                <a:cubicBezTo>
                  <a:pt x="279" y="30"/>
                  <a:pt x="274" y="29"/>
                  <a:pt x="269" y="29"/>
                </a:cubicBezTo>
                <a:cubicBezTo>
                  <a:pt x="259" y="29"/>
                  <a:pt x="252" y="33"/>
                  <a:pt x="247" y="42"/>
                </a:cubicBezTo>
                <a:cubicBezTo>
                  <a:pt x="247" y="42"/>
                  <a:pt x="247" y="42"/>
                  <a:pt x="247" y="42"/>
                </a:cubicBezTo>
                <a:cubicBezTo>
                  <a:pt x="247" y="31"/>
                  <a:pt x="247" y="31"/>
                  <a:pt x="247" y="31"/>
                </a:cubicBezTo>
                <a:cubicBezTo>
                  <a:pt x="240" y="31"/>
                  <a:pt x="240" y="31"/>
                  <a:pt x="240" y="31"/>
                </a:cubicBezTo>
                <a:cubicBezTo>
                  <a:pt x="240" y="102"/>
                  <a:pt x="240" y="102"/>
                  <a:pt x="240" y="102"/>
                </a:cubicBezTo>
                <a:cubicBezTo>
                  <a:pt x="247" y="102"/>
                  <a:pt x="247" y="102"/>
                  <a:pt x="247" y="102"/>
                </a:cubicBezTo>
                <a:cubicBezTo>
                  <a:pt x="247" y="61"/>
                  <a:pt x="247" y="61"/>
                  <a:pt x="247" y="61"/>
                </a:cubicBezTo>
                <a:cubicBezTo>
                  <a:pt x="247" y="53"/>
                  <a:pt x="249" y="47"/>
                  <a:pt x="253" y="42"/>
                </a:cubicBezTo>
                <a:cubicBezTo>
                  <a:pt x="256" y="37"/>
                  <a:pt x="261" y="35"/>
                  <a:pt x="267" y="35"/>
                </a:cubicBezTo>
                <a:cubicBezTo>
                  <a:pt x="279" y="35"/>
                  <a:pt x="285" y="43"/>
                  <a:pt x="285" y="58"/>
                </a:cubicBezTo>
                <a:cubicBezTo>
                  <a:pt x="285" y="102"/>
                  <a:pt x="285" y="102"/>
                  <a:pt x="285" y="102"/>
                </a:cubicBezTo>
                <a:cubicBezTo>
                  <a:pt x="292" y="102"/>
                  <a:pt x="292" y="102"/>
                  <a:pt x="292" y="102"/>
                </a:cubicBezTo>
                <a:cubicBezTo>
                  <a:pt x="292" y="60"/>
                  <a:pt x="292" y="60"/>
                  <a:pt x="292" y="60"/>
                </a:cubicBezTo>
                <a:cubicBezTo>
                  <a:pt x="292" y="53"/>
                  <a:pt x="294" y="47"/>
                  <a:pt x="298" y="42"/>
                </a:cubicBezTo>
                <a:cubicBezTo>
                  <a:pt x="302" y="37"/>
                  <a:pt x="307" y="35"/>
                  <a:pt x="312" y="35"/>
                </a:cubicBezTo>
                <a:cubicBezTo>
                  <a:pt x="318" y="35"/>
                  <a:pt x="323" y="36"/>
                  <a:pt x="326" y="40"/>
                </a:cubicBezTo>
                <a:cubicBezTo>
                  <a:pt x="328" y="44"/>
                  <a:pt x="330" y="50"/>
                  <a:pt x="330" y="59"/>
                </a:cubicBezTo>
                <a:cubicBezTo>
                  <a:pt x="330" y="102"/>
                  <a:pt x="330" y="102"/>
                  <a:pt x="330" y="102"/>
                </a:cubicBezTo>
                <a:lnTo>
                  <a:pt x="336" y="102"/>
                </a:lnTo>
                <a:close/>
                <a:moveTo>
                  <a:pt x="228" y="102"/>
                </a:moveTo>
                <a:cubicBezTo>
                  <a:pt x="228" y="58"/>
                  <a:pt x="228" y="58"/>
                  <a:pt x="228" y="58"/>
                </a:cubicBezTo>
                <a:cubicBezTo>
                  <a:pt x="228" y="38"/>
                  <a:pt x="220" y="29"/>
                  <a:pt x="204" y="29"/>
                </a:cubicBezTo>
                <a:cubicBezTo>
                  <a:pt x="199" y="29"/>
                  <a:pt x="195" y="30"/>
                  <a:pt x="191" y="33"/>
                </a:cubicBezTo>
                <a:cubicBezTo>
                  <a:pt x="187" y="36"/>
                  <a:pt x="183" y="40"/>
                  <a:pt x="181" y="45"/>
                </a:cubicBezTo>
                <a:cubicBezTo>
                  <a:pt x="180" y="40"/>
                  <a:pt x="177" y="36"/>
                  <a:pt x="174" y="33"/>
                </a:cubicBezTo>
                <a:cubicBezTo>
                  <a:pt x="170" y="30"/>
                  <a:pt x="166" y="29"/>
                  <a:pt x="160" y="29"/>
                </a:cubicBezTo>
                <a:cubicBezTo>
                  <a:pt x="151" y="29"/>
                  <a:pt x="144" y="33"/>
                  <a:pt x="139" y="42"/>
                </a:cubicBezTo>
                <a:cubicBezTo>
                  <a:pt x="138" y="42"/>
                  <a:pt x="138" y="42"/>
                  <a:pt x="138" y="42"/>
                </a:cubicBezTo>
                <a:cubicBezTo>
                  <a:pt x="138" y="31"/>
                  <a:pt x="138" y="31"/>
                  <a:pt x="138" y="31"/>
                </a:cubicBezTo>
                <a:cubicBezTo>
                  <a:pt x="132" y="31"/>
                  <a:pt x="132" y="31"/>
                  <a:pt x="132" y="31"/>
                </a:cubicBezTo>
                <a:cubicBezTo>
                  <a:pt x="132" y="102"/>
                  <a:pt x="132" y="102"/>
                  <a:pt x="132" y="102"/>
                </a:cubicBezTo>
                <a:cubicBezTo>
                  <a:pt x="138" y="102"/>
                  <a:pt x="138" y="102"/>
                  <a:pt x="138" y="102"/>
                </a:cubicBezTo>
                <a:cubicBezTo>
                  <a:pt x="138" y="61"/>
                  <a:pt x="138" y="61"/>
                  <a:pt x="138" y="61"/>
                </a:cubicBezTo>
                <a:cubicBezTo>
                  <a:pt x="138" y="53"/>
                  <a:pt x="140" y="47"/>
                  <a:pt x="144" y="42"/>
                </a:cubicBezTo>
                <a:cubicBezTo>
                  <a:pt x="148" y="37"/>
                  <a:pt x="153" y="35"/>
                  <a:pt x="159" y="35"/>
                </a:cubicBezTo>
                <a:cubicBezTo>
                  <a:pt x="171" y="35"/>
                  <a:pt x="177" y="43"/>
                  <a:pt x="177" y="58"/>
                </a:cubicBezTo>
                <a:cubicBezTo>
                  <a:pt x="177" y="102"/>
                  <a:pt x="177" y="102"/>
                  <a:pt x="177" y="102"/>
                </a:cubicBezTo>
                <a:cubicBezTo>
                  <a:pt x="183" y="102"/>
                  <a:pt x="183" y="102"/>
                  <a:pt x="183" y="102"/>
                </a:cubicBezTo>
                <a:cubicBezTo>
                  <a:pt x="183" y="60"/>
                  <a:pt x="183" y="60"/>
                  <a:pt x="183" y="60"/>
                </a:cubicBezTo>
                <a:cubicBezTo>
                  <a:pt x="183" y="53"/>
                  <a:pt x="185" y="47"/>
                  <a:pt x="189" y="42"/>
                </a:cubicBezTo>
                <a:cubicBezTo>
                  <a:pt x="193" y="37"/>
                  <a:pt x="198" y="35"/>
                  <a:pt x="204" y="35"/>
                </a:cubicBezTo>
                <a:cubicBezTo>
                  <a:pt x="210" y="35"/>
                  <a:pt x="214" y="36"/>
                  <a:pt x="217" y="40"/>
                </a:cubicBezTo>
                <a:cubicBezTo>
                  <a:pt x="220" y="44"/>
                  <a:pt x="221" y="50"/>
                  <a:pt x="221" y="59"/>
                </a:cubicBezTo>
                <a:cubicBezTo>
                  <a:pt x="221" y="102"/>
                  <a:pt x="221" y="102"/>
                  <a:pt x="221" y="102"/>
                </a:cubicBezTo>
                <a:lnTo>
                  <a:pt x="228" y="102"/>
                </a:lnTo>
                <a:close/>
                <a:moveTo>
                  <a:pt x="118" y="102"/>
                </a:moveTo>
                <a:cubicBezTo>
                  <a:pt x="118" y="31"/>
                  <a:pt x="118" y="31"/>
                  <a:pt x="118" y="31"/>
                </a:cubicBezTo>
                <a:cubicBezTo>
                  <a:pt x="111" y="31"/>
                  <a:pt x="111" y="31"/>
                  <a:pt x="111" y="31"/>
                </a:cubicBezTo>
                <a:cubicBezTo>
                  <a:pt x="111" y="71"/>
                  <a:pt x="111" y="71"/>
                  <a:pt x="111" y="71"/>
                </a:cubicBezTo>
                <a:cubicBezTo>
                  <a:pt x="111" y="79"/>
                  <a:pt x="109" y="86"/>
                  <a:pt x="105" y="90"/>
                </a:cubicBezTo>
                <a:cubicBezTo>
                  <a:pt x="101" y="95"/>
                  <a:pt x="96" y="98"/>
                  <a:pt x="89" y="98"/>
                </a:cubicBezTo>
                <a:cubicBezTo>
                  <a:pt x="82" y="98"/>
                  <a:pt x="77" y="96"/>
                  <a:pt x="74" y="91"/>
                </a:cubicBezTo>
                <a:cubicBezTo>
                  <a:pt x="71" y="87"/>
                  <a:pt x="69" y="80"/>
                  <a:pt x="69" y="70"/>
                </a:cubicBezTo>
                <a:cubicBezTo>
                  <a:pt x="69" y="31"/>
                  <a:pt x="69" y="31"/>
                  <a:pt x="69" y="31"/>
                </a:cubicBezTo>
                <a:cubicBezTo>
                  <a:pt x="63" y="31"/>
                  <a:pt x="63" y="31"/>
                  <a:pt x="63" y="31"/>
                </a:cubicBezTo>
                <a:cubicBezTo>
                  <a:pt x="63" y="72"/>
                  <a:pt x="63" y="72"/>
                  <a:pt x="63" y="72"/>
                </a:cubicBezTo>
                <a:cubicBezTo>
                  <a:pt x="63" y="93"/>
                  <a:pt x="71" y="104"/>
                  <a:pt x="88" y="104"/>
                </a:cubicBezTo>
                <a:cubicBezTo>
                  <a:pt x="98" y="104"/>
                  <a:pt x="106" y="99"/>
                  <a:pt x="111" y="89"/>
                </a:cubicBezTo>
                <a:cubicBezTo>
                  <a:pt x="111" y="89"/>
                  <a:pt x="111" y="89"/>
                  <a:pt x="111" y="89"/>
                </a:cubicBezTo>
                <a:cubicBezTo>
                  <a:pt x="111" y="102"/>
                  <a:pt x="111" y="102"/>
                  <a:pt x="111" y="102"/>
                </a:cubicBezTo>
                <a:lnTo>
                  <a:pt x="118" y="102"/>
                </a:lnTo>
                <a:close/>
                <a:moveTo>
                  <a:pt x="10" y="102"/>
                </a:moveTo>
                <a:cubicBezTo>
                  <a:pt x="15" y="103"/>
                  <a:pt x="19" y="104"/>
                  <a:pt x="22" y="104"/>
                </a:cubicBezTo>
                <a:cubicBezTo>
                  <a:pt x="32" y="104"/>
                  <a:pt x="40" y="101"/>
                  <a:pt x="45" y="96"/>
                </a:cubicBezTo>
                <a:cubicBezTo>
                  <a:pt x="50" y="91"/>
                  <a:pt x="53" y="85"/>
                  <a:pt x="53" y="78"/>
                </a:cubicBezTo>
                <a:cubicBezTo>
                  <a:pt x="53" y="72"/>
                  <a:pt x="51" y="68"/>
                  <a:pt x="48" y="63"/>
                </a:cubicBezTo>
                <a:cubicBezTo>
                  <a:pt x="45" y="59"/>
                  <a:pt x="39" y="55"/>
                  <a:pt x="30" y="49"/>
                </a:cubicBezTo>
                <a:cubicBezTo>
                  <a:pt x="21" y="44"/>
                  <a:pt x="15" y="40"/>
                  <a:pt x="12" y="37"/>
                </a:cubicBezTo>
                <a:cubicBezTo>
                  <a:pt x="9" y="34"/>
                  <a:pt x="8" y="30"/>
                  <a:pt x="8" y="25"/>
                </a:cubicBezTo>
                <a:cubicBezTo>
                  <a:pt x="8" y="20"/>
                  <a:pt x="10" y="15"/>
                  <a:pt x="14" y="12"/>
                </a:cubicBezTo>
                <a:cubicBezTo>
                  <a:pt x="18" y="8"/>
                  <a:pt x="23" y="7"/>
                  <a:pt x="30" y="7"/>
                </a:cubicBezTo>
                <a:cubicBezTo>
                  <a:pt x="37" y="7"/>
                  <a:pt x="43" y="8"/>
                  <a:pt x="49" y="11"/>
                </a:cubicBezTo>
                <a:cubicBezTo>
                  <a:pt x="49" y="3"/>
                  <a:pt x="49" y="3"/>
                  <a:pt x="49" y="3"/>
                </a:cubicBezTo>
                <a:cubicBezTo>
                  <a:pt x="43" y="1"/>
                  <a:pt x="37" y="0"/>
                  <a:pt x="31" y="0"/>
                </a:cubicBezTo>
                <a:cubicBezTo>
                  <a:pt x="22" y="0"/>
                  <a:pt x="14" y="3"/>
                  <a:pt x="9" y="8"/>
                </a:cubicBezTo>
                <a:cubicBezTo>
                  <a:pt x="4" y="13"/>
                  <a:pt x="1" y="19"/>
                  <a:pt x="1" y="26"/>
                </a:cubicBezTo>
                <a:cubicBezTo>
                  <a:pt x="1" y="31"/>
                  <a:pt x="2" y="35"/>
                  <a:pt x="5" y="39"/>
                </a:cubicBezTo>
                <a:cubicBezTo>
                  <a:pt x="8" y="43"/>
                  <a:pt x="14" y="48"/>
                  <a:pt x="24" y="54"/>
                </a:cubicBezTo>
                <a:cubicBezTo>
                  <a:pt x="33" y="59"/>
                  <a:pt x="39" y="64"/>
                  <a:pt x="42" y="67"/>
                </a:cubicBezTo>
                <a:cubicBezTo>
                  <a:pt x="44" y="70"/>
                  <a:pt x="46" y="74"/>
                  <a:pt x="46" y="79"/>
                </a:cubicBezTo>
                <a:cubicBezTo>
                  <a:pt x="46" y="85"/>
                  <a:pt x="44" y="89"/>
                  <a:pt x="40" y="92"/>
                </a:cubicBezTo>
                <a:cubicBezTo>
                  <a:pt x="36" y="96"/>
                  <a:pt x="30" y="97"/>
                  <a:pt x="22" y="97"/>
                </a:cubicBezTo>
                <a:cubicBezTo>
                  <a:pt x="15" y="97"/>
                  <a:pt x="7" y="95"/>
                  <a:pt x="0" y="90"/>
                </a:cubicBezTo>
                <a:cubicBezTo>
                  <a:pt x="0" y="98"/>
                  <a:pt x="0" y="98"/>
                  <a:pt x="0" y="98"/>
                </a:cubicBezTo>
                <a:cubicBezTo>
                  <a:pt x="3" y="100"/>
                  <a:pt x="6" y="101"/>
                  <a:pt x="10" y="10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301" tIns="37650" rIns="75301" bIns="37650" numCol="1" anchor="t" anchorCtr="0" compatLnSpc="1">
            <a:prstTxWarp prst="textNoShape">
              <a:avLst/>
            </a:prstTxWarp>
          </a:bodyPr>
          <a:lstStyle/>
          <a:p>
            <a:pPr defTabSz="768113"/>
            <a:endParaRPr lang="en-US" sz="1500">
              <a:solidFill>
                <a:srgbClr val="505050"/>
              </a:solidFill>
            </a:endParaRPr>
          </a:p>
        </p:txBody>
      </p:sp>
      <p:sp>
        <p:nvSpPr>
          <p:cNvPr id="9" name="Freeform 8"/>
          <p:cNvSpPr>
            <a:spLocks noEditPoints="1"/>
          </p:cNvSpPr>
          <p:nvPr userDrawn="1"/>
        </p:nvSpPr>
        <p:spPr bwMode="auto">
          <a:xfrm>
            <a:off x="4244585" y="2570951"/>
            <a:ext cx="3172503" cy="1677922"/>
          </a:xfrm>
          <a:custGeom>
            <a:avLst/>
            <a:gdLst>
              <a:gd name="T0" fmla="*/ 344 w 351"/>
              <a:gd name="T1" fmla="*/ 34 h 139"/>
              <a:gd name="T2" fmla="*/ 319 w 351"/>
              <a:gd name="T3" fmla="*/ 97 h 139"/>
              <a:gd name="T4" fmla="*/ 318 w 351"/>
              <a:gd name="T5" fmla="*/ 95 h 139"/>
              <a:gd name="T6" fmla="*/ 296 w 351"/>
              <a:gd name="T7" fmla="*/ 34 h 139"/>
              <a:gd name="T8" fmla="*/ 316 w 351"/>
              <a:gd name="T9" fmla="*/ 105 h 139"/>
              <a:gd name="T10" fmla="*/ 296 w 351"/>
              <a:gd name="T11" fmla="*/ 133 h 139"/>
              <a:gd name="T12" fmla="*/ 290 w 351"/>
              <a:gd name="T13" fmla="*/ 138 h 139"/>
              <a:gd name="T14" fmla="*/ 307 w 351"/>
              <a:gd name="T15" fmla="*/ 134 h 139"/>
              <a:gd name="T16" fmla="*/ 351 w 351"/>
              <a:gd name="T17" fmla="*/ 34 h 139"/>
              <a:gd name="T18" fmla="*/ 282 w 351"/>
              <a:gd name="T19" fmla="*/ 101 h 139"/>
              <a:gd name="T20" fmla="*/ 272 w 351"/>
              <a:gd name="T21" fmla="*/ 87 h 139"/>
              <a:gd name="T22" fmla="*/ 290 w 351"/>
              <a:gd name="T23" fmla="*/ 40 h 139"/>
              <a:gd name="T24" fmla="*/ 272 w 351"/>
              <a:gd name="T25" fmla="*/ 34 h 139"/>
              <a:gd name="T26" fmla="*/ 268 w 351"/>
              <a:gd name="T27" fmla="*/ 15 h 139"/>
              <a:gd name="T28" fmla="*/ 265 w 351"/>
              <a:gd name="T29" fmla="*/ 34 h 139"/>
              <a:gd name="T30" fmla="*/ 252 w 351"/>
              <a:gd name="T31" fmla="*/ 40 h 139"/>
              <a:gd name="T32" fmla="*/ 265 w 351"/>
              <a:gd name="T33" fmla="*/ 88 h 139"/>
              <a:gd name="T34" fmla="*/ 290 w 351"/>
              <a:gd name="T35" fmla="*/ 104 h 139"/>
              <a:gd name="T36" fmla="*/ 245 w 351"/>
              <a:gd name="T37" fmla="*/ 0 h 139"/>
              <a:gd name="T38" fmla="*/ 239 w 351"/>
              <a:gd name="T39" fmla="*/ 105 h 139"/>
              <a:gd name="T40" fmla="*/ 245 w 351"/>
              <a:gd name="T41" fmla="*/ 0 h 139"/>
              <a:gd name="T42" fmla="*/ 224 w 351"/>
              <a:gd name="T43" fmla="*/ 34 h 139"/>
              <a:gd name="T44" fmla="*/ 218 w 351"/>
              <a:gd name="T45" fmla="*/ 75 h 139"/>
              <a:gd name="T46" fmla="*/ 196 w 351"/>
              <a:gd name="T47" fmla="*/ 101 h 139"/>
              <a:gd name="T48" fmla="*/ 176 w 351"/>
              <a:gd name="T49" fmla="*/ 74 h 139"/>
              <a:gd name="T50" fmla="*/ 169 w 351"/>
              <a:gd name="T51" fmla="*/ 34 h 139"/>
              <a:gd name="T52" fmla="*/ 195 w 351"/>
              <a:gd name="T53" fmla="*/ 107 h 139"/>
              <a:gd name="T54" fmla="*/ 218 w 351"/>
              <a:gd name="T55" fmla="*/ 93 h 139"/>
              <a:gd name="T56" fmla="*/ 224 w 351"/>
              <a:gd name="T57" fmla="*/ 105 h 139"/>
              <a:gd name="T58" fmla="*/ 138 w 351"/>
              <a:gd name="T59" fmla="*/ 101 h 139"/>
              <a:gd name="T60" fmla="*/ 112 w 351"/>
              <a:gd name="T61" fmla="*/ 71 h 139"/>
              <a:gd name="T62" fmla="*/ 140 w 351"/>
              <a:gd name="T63" fmla="*/ 38 h 139"/>
              <a:gd name="T64" fmla="*/ 157 w 351"/>
              <a:gd name="T65" fmla="*/ 36 h 139"/>
              <a:gd name="T66" fmla="*/ 115 w 351"/>
              <a:gd name="T67" fmla="*/ 43 h 139"/>
              <a:gd name="T68" fmla="*/ 114 w 351"/>
              <a:gd name="T69" fmla="*/ 97 h 139"/>
              <a:gd name="T70" fmla="*/ 157 w 351"/>
              <a:gd name="T71" fmla="*/ 102 h 139"/>
              <a:gd name="T72" fmla="*/ 91 w 351"/>
              <a:gd name="T73" fmla="*/ 67 h 139"/>
              <a:gd name="T74" fmla="*/ 84 w 351"/>
              <a:gd name="T75" fmla="*/ 94 h 139"/>
              <a:gd name="T76" fmla="*/ 56 w 351"/>
              <a:gd name="T77" fmla="*/ 97 h 139"/>
              <a:gd name="T78" fmla="*/ 56 w 351"/>
              <a:gd name="T79" fmla="*/ 75 h 139"/>
              <a:gd name="T80" fmla="*/ 91 w 351"/>
              <a:gd name="T81" fmla="*/ 67 h 139"/>
              <a:gd name="T82" fmla="*/ 98 w 351"/>
              <a:gd name="T83" fmla="*/ 59 h 139"/>
              <a:gd name="T84" fmla="*/ 75 w 351"/>
              <a:gd name="T85" fmla="*/ 32 h 139"/>
              <a:gd name="T86" fmla="*/ 51 w 351"/>
              <a:gd name="T87" fmla="*/ 40 h 139"/>
              <a:gd name="T88" fmla="*/ 74 w 351"/>
              <a:gd name="T89" fmla="*/ 38 h 139"/>
              <a:gd name="T90" fmla="*/ 69 w 351"/>
              <a:gd name="T91" fmla="*/ 65 h 139"/>
              <a:gd name="T92" fmla="*/ 51 w 351"/>
              <a:gd name="T93" fmla="*/ 101 h 139"/>
              <a:gd name="T94" fmla="*/ 81 w 351"/>
              <a:gd name="T95" fmla="*/ 103 h 139"/>
              <a:gd name="T96" fmla="*/ 91 w 351"/>
              <a:gd name="T97" fmla="*/ 91 h 139"/>
              <a:gd name="T98" fmla="*/ 98 w 351"/>
              <a:gd name="T99" fmla="*/ 105 h 139"/>
              <a:gd name="T100" fmla="*/ 47 w 351"/>
              <a:gd name="T101" fmla="*/ 6 h 139"/>
              <a:gd name="T102" fmla="*/ 0 w 351"/>
              <a:gd name="T103" fmla="*/ 105 h 139"/>
              <a:gd name="T104" fmla="*/ 7 w 351"/>
              <a:gd name="T105" fmla="*/ 59 h 139"/>
              <a:gd name="T106" fmla="*/ 44 w 351"/>
              <a:gd name="T107" fmla="*/ 53 h 139"/>
              <a:gd name="T108" fmla="*/ 7 w 351"/>
              <a:gd name="T109" fmla="*/ 1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1" h="139">
                <a:moveTo>
                  <a:pt x="351" y="34"/>
                </a:moveTo>
                <a:cubicBezTo>
                  <a:pt x="344" y="34"/>
                  <a:pt x="344" y="34"/>
                  <a:pt x="344" y="34"/>
                </a:cubicBezTo>
                <a:cubicBezTo>
                  <a:pt x="321" y="93"/>
                  <a:pt x="321" y="93"/>
                  <a:pt x="321" y="93"/>
                </a:cubicBezTo>
                <a:cubicBezTo>
                  <a:pt x="319" y="97"/>
                  <a:pt x="319" y="97"/>
                  <a:pt x="319" y="97"/>
                </a:cubicBezTo>
                <a:cubicBezTo>
                  <a:pt x="319" y="97"/>
                  <a:pt x="319" y="97"/>
                  <a:pt x="319" y="97"/>
                </a:cubicBezTo>
                <a:cubicBezTo>
                  <a:pt x="319" y="97"/>
                  <a:pt x="319" y="96"/>
                  <a:pt x="318" y="95"/>
                </a:cubicBezTo>
                <a:cubicBezTo>
                  <a:pt x="318" y="94"/>
                  <a:pt x="318" y="93"/>
                  <a:pt x="317" y="92"/>
                </a:cubicBezTo>
                <a:cubicBezTo>
                  <a:pt x="296" y="34"/>
                  <a:pt x="296" y="34"/>
                  <a:pt x="296" y="34"/>
                </a:cubicBezTo>
                <a:cubicBezTo>
                  <a:pt x="289" y="34"/>
                  <a:pt x="289" y="34"/>
                  <a:pt x="289" y="34"/>
                </a:cubicBezTo>
                <a:cubicBezTo>
                  <a:pt x="316" y="105"/>
                  <a:pt x="316" y="105"/>
                  <a:pt x="316" y="105"/>
                </a:cubicBezTo>
                <a:cubicBezTo>
                  <a:pt x="309" y="121"/>
                  <a:pt x="309" y="121"/>
                  <a:pt x="309" y="121"/>
                </a:cubicBezTo>
                <a:cubicBezTo>
                  <a:pt x="306" y="129"/>
                  <a:pt x="301" y="133"/>
                  <a:pt x="296" y="133"/>
                </a:cubicBezTo>
                <a:cubicBezTo>
                  <a:pt x="293" y="133"/>
                  <a:pt x="291" y="132"/>
                  <a:pt x="290" y="132"/>
                </a:cubicBezTo>
                <a:cubicBezTo>
                  <a:pt x="290" y="138"/>
                  <a:pt x="290" y="138"/>
                  <a:pt x="290" y="138"/>
                </a:cubicBezTo>
                <a:cubicBezTo>
                  <a:pt x="291" y="139"/>
                  <a:pt x="293" y="139"/>
                  <a:pt x="295" y="139"/>
                </a:cubicBezTo>
                <a:cubicBezTo>
                  <a:pt x="300" y="139"/>
                  <a:pt x="304" y="137"/>
                  <a:pt x="307" y="134"/>
                </a:cubicBezTo>
                <a:cubicBezTo>
                  <a:pt x="311" y="131"/>
                  <a:pt x="314" y="126"/>
                  <a:pt x="316" y="120"/>
                </a:cubicBezTo>
                <a:lnTo>
                  <a:pt x="351" y="34"/>
                </a:lnTo>
                <a:close/>
                <a:moveTo>
                  <a:pt x="290" y="98"/>
                </a:moveTo>
                <a:cubicBezTo>
                  <a:pt x="287" y="100"/>
                  <a:pt x="284" y="101"/>
                  <a:pt x="282" y="101"/>
                </a:cubicBezTo>
                <a:cubicBezTo>
                  <a:pt x="278" y="101"/>
                  <a:pt x="275" y="100"/>
                  <a:pt x="274" y="98"/>
                </a:cubicBezTo>
                <a:cubicBezTo>
                  <a:pt x="272" y="96"/>
                  <a:pt x="272" y="92"/>
                  <a:pt x="272" y="87"/>
                </a:cubicBezTo>
                <a:cubicBezTo>
                  <a:pt x="272" y="40"/>
                  <a:pt x="272" y="40"/>
                  <a:pt x="272" y="40"/>
                </a:cubicBezTo>
                <a:cubicBezTo>
                  <a:pt x="290" y="40"/>
                  <a:pt x="290" y="40"/>
                  <a:pt x="290" y="40"/>
                </a:cubicBezTo>
                <a:cubicBezTo>
                  <a:pt x="290" y="34"/>
                  <a:pt x="290" y="34"/>
                  <a:pt x="290" y="34"/>
                </a:cubicBezTo>
                <a:cubicBezTo>
                  <a:pt x="272" y="34"/>
                  <a:pt x="272" y="34"/>
                  <a:pt x="272" y="34"/>
                </a:cubicBezTo>
                <a:cubicBezTo>
                  <a:pt x="272" y="14"/>
                  <a:pt x="272" y="14"/>
                  <a:pt x="272" y="14"/>
                </a:cubicBezTo>
                <a:cubicBezTo>
                  <a:pt x="270" y="14"/>
                  <a:pt x="269" y="14"/>
                  <a:pt x="268" y="15"/>
                </a:cubicBezTo>
                <a:cubicBezTo>
                  <a:pt x="267" y="15"/>
                  <a:pt x="266" y="15"/>
                  <a:pt x="265" y="16"/>
                </a:cubicBezTo>
                <a:cubicBezTo>
                  <a:pt x="265" y="34"/>
                  <a:pt x="265" y="34"/>
                  <a:pt x="265" y="34"/>
                </a:cubicBezTo>
                <a:cubicBezTo>
                  <a:pt x="252" y="34"/>
                  <a:pt x="252" y="34"/>
                  <a:pt x="252" y="34"/>
                </a:cubicBezTo>
                <a:cubicBezTo>
                  <a:pt x="252" y="40"/>
                  <a:pt x="252" y="40"/>
                  <a:pt x="252" y="40"/>
                </a:cubicBezTo>
                <a:cubicBezTo>
                  <a:pt x="265" y="40"/>
                  <a:pt x="265" y="40"/>
                  <a:pt x="265" y="40"/>
                </a:cubicBezTo>
                <a:cubicBezTo>
                  <a:pt x="265" y="88"/>
                  <a:pt x="265" y="88"/>
                  <a:pt x="265" y="88"/>
                </a:cubicBezTo>
                <a:cubicBezTo>
                  <a:pt x="265" y="101"/>
                  <a:pt x="270" y="107"/>
                  <a:pt x="281" y="107"/>
                </a:cubicBezTo>
                <a:cubicBezTo>
                  <a:pt x="284" y="107"/>
                  <a:pt x="287" y="106"/>
                  <a:pt x="290" y="104"/>
                </a:cubicBezTo>
                <a:lnTo>
                  <a:pt x="290" y="98"/>
                </a:lnTo>
                <a:close/>
                <a:moveTo>
                  <a:pt x="245" y="0"/>
                </a:moveTo>
                <a:cubicBezTo>
                  <a:pt x="239" y="0"/>
                  <a:pt x="239" y="0"/>
                  <a:pt x="239" y="0"/>
                </a:cubicBezTo>
                <a:cubicBezTo>
                  <a:pt x="239" y="105"/>
                  <a:pt x="239" y="105"/>
                  <a:pt x="239" y="105"/>
                </a:cubicBezTo>
                <a:cubicBezTo>
                  <a:pt x="245" y="105"/>
                  <a:pt x="245" y="105"/>
                  <a:pt x="245" y="105"/>
                </a:cubicBezTo>
                <a:lnTo>
                  <a:pt x="245" y="0"/>
                </a:lnTo>
                <a:close/>
                <a:moveTo>
                  <a:pt x="224" y="105"/>
                </a:moveTo>
                <a:cubicBezTo>
                  <a:pt x="224" y="34"/>
                  <a:pt x="224" y="34"/>
                  <a:pt x="224" y="34"/>
                </a:cubicBezTo>
                <a:cubicBezTo>
                  <a:pt x="218" y="34"/>
                  <a:pt x="218" y="34"/>
                  <a:pt x="218" y="34"/>
                </a:cubicBezTo>
                <a:cubicBezTo>
                  <a:pt x="218" y="75"/>
                  <a:pt x="218" y="75"/>
                  <a:pt x="218" y="75"/>
                </a:cubicBezTo>
                <a:cubicBezTo>
                  <a:pt x="218" y="83"/>
                  <a:pt x="216" y="89"/>
                  <a:pt x="212" y="94"/>
                </a:cubicBezTo>
                <a:cubicBezTo>
                  <a:pt x="208" y="99"/>
                  <a:pt x="202" y="101"/>
                  <a:pt x="196" y="101"/>
                </a:cubicBezTo>
                <a:cubicBezTo>
                  <a:pt x="189" y="101"/>
                  <a:pt x="184" y="99"/>
                  <a:pt x="181" y="95"/>
                </a:cubicBezTo>
                <a:cubicBezTo>
                  <a:pt x="177" y="90"/>
                  <a:pt x="176" y="83"/>
                  <a:pt x="176" y="74"/>
                </a:cubicBezTo>
                <a:cubicBezTo>
                  <a:pt x="176" y="34"/>
                  <a:pt x="176" y="34"/>
                  <a:pt x="176" y="34"/>
                </a:cubicBezTo>
                <a:cubicBezTo>
                  <a:pt x="169" y="34"/>
                  <a:pt x="169" y="34"/>
                  <a:pt x="169" y="34"/>
                </a:cubicBezTo>
                <a:cubicBezTo>
                  <a:pt x="169" y="75"/>
                  <a:pt x="169" y="75"/>
                  <a:pt x="169" y="75"/>
                </a:cubicBezTo>
                <a:cubicBezTo>
                  <a:pt x="169" y="97"/>
                  <a:pt x="178" y="107"/>
                  <a:pt x="195" y="107"/>
                </a:cubicBezTo>
                <a:cubicBezTo>
                  <a:pt x="205" y="107"/>
                  <a:pt x="213" y="102"/>
                  <a:pt x="218" y="93"/>
                </a:cubicBezTo>
                <a:cubicBezTo>
                  <a:pt x="218" y="93"/>
                  <a:pt x="218" y="93"/>
                  <a:pt x="218" y="93"/>
                </a:cubicBezTo>
                <a:cubicBezTo>
                  <a:pt x="218" y="105"/>
                  <a:pt x="218" y="105"/>
                  <a:pt x="218" y="105"/>
                </a:cubicBezTo>
                <a:lnTo>
                  <a:pt x="224" y="105"/>
                </a:lnTo>
                <a:close/>
                <a:moveTo>
                  <a:pt x="157" y="96"/>
                </a:moveTo>
                <a:cubicBezTo>
                  <a:pt x="151" y="99"/>
                  <a:pt x="145" y="101"/>
                  <a:pt x="138" y="101"/>
                </a:cubicBezTo>
                <a:cubicBezTo>
                  <a:pt x="130" y="101"/>
                  <a:pt x="124" y="99"/>
                  <a:pt x="119" y="93"/>
                </a:cubicBezTo>
                <a:cubicBezTo>
                  <a:pt x="114" y="87"/>
                  <a:pt x="112" y="80"/>
                  <a:pt x="112" y="71"/>
                </a:cubicBezTo>
                <a:cubicBezTo>
                  <a:pt x="112" y="61"/>
                  <a:pt x="115" y="53"/>
                  <a:pt x="120" y="47"/>
                </a:cubicBezTo>
                <a:cubicBezTo>
                  <a:pt x="125" y="41"/>
                  <a:pt x="132" y="38"/>
                  <a:pt x="140" y="38"/>
                </a:cubicBezTo>
                <a:cubicBezTo>
                  <a:pt x="146" y="38"/>
                  <a:pt x="152" y="40"/>
                  <a:pt x="157" y="43"/>
                </a:cubicBezTo>
                <a:cubicBezTo>
                  <a:pt x="157" y="36"/>
                  <a:pt x="157" y="36"/>
                  <a:pt x="157" y="36"/>
                </a:cubicBezTo>
                <a:cubicBezTo>
                  <a:pt x="152" y="34"/>
                  <a:pt x="147" y="32"/>
                  <a:pt x="141" y="32"/>
                </a:cubicBezTo>
                <a:cubicBezTo>
                  <a:pt x="131" y="32"/>
                  <a:pt x="122" y="36"/>
                  <a:pt x="115" y="43"/>
                </a:cubicBezTo>
                <a:cubicBezTo>
                  <a:pt x="109" y="51"/>
                  <a:pt x="105" y="60"/>
                  <a:pt x="105" y="71"/>
                </a:cubicBezTo>
                <a:cubicBezTo>
                  <a:pt x="105" y="82"/>
                  <a:pt x="108" y="91"/>
                  <a:pt x="114" y="97"/>
                </a:cubicBezTo>
                <a:cubicBezTo>
                  <a:pt x="120" y="104"/>
                  <a:pt x="128" y="107"/>
                  <a:pt x="138" y="107"/>
                </a:cubicBezTo>
                <a:cubicBezTo>
                  <a:pt x="145" y="107"/>
                  <a:pt x="151" y="106"/>
                  <a:pt x="157" y="102"/>
                </a:cubicBezTo>
                <a:lnTo>
                  <a:pt x="157" y="96"/>
                </a:lnTo>
                <a:close/>
                <a:moveTo>
                  <a:pt x="91" y="67"/>
                </a:moveTo>
                <a:cubicBezTo>
                  <a:pt x="91" y="74"/>
                  <a:pt x="91" y="74"/>
                  <a:pt x="91" y="74"/>
                </a:cubicBezTo>
                <a:cubicBezTo>
                  <a:pt x="91" y="82"/>
                  <a:pt x="89" y="89"/>
                  <a:pt x="84" y="94"/>
                </a:cubicBezTo>
                <a:cubicBezTo>
                  <a:pt x="80" y="99"/>
                  <a:pt x="74" y="101"/>
                  <a:pt x="67" y="101"/>
                </a:cubicBezTo>
                <a:cubicBezTo>
                  <a:pt x="62" y="101"/>
                  <a:pt x="58" y="100"/>
                  <a:pt x="56" y="97"/>
                </a:cubicBezTo>
                <a:cubicBezTo>
                  <a:pt x="53" y="95"/>
                  <a:pt x="51" y="91"/>
                  <a:pt x="51" y="87"/>
                </a:cubicBezTo>
                <a:cubicBezTo>
                  <a:pt x="51" y="81"/>
                  <a:pt x="53" y="78"/>
                  <a:pt x="56" y="75"/>
                </a:cubicBezTo>
                <a:cubicBezTo>
                  <a:pt x="59" y="73"/>
                  <a:pt x="64" y="71"/>
                  <a:pt x="72" y="70"/>
                </a:cubicBezTo>
                <a:lnTo>
                  <a:pt x="91" y="67"/>
                </a:lnTo>
                <a:close/>
                <a:moveTo>
                  <a:pt x="98" y="105"/>
                </a:moveTo>
                <a:cubicBezTo>
                  <a:pt x="98" y="59"/>
                  <a:pt x="98" y="59"/>
                  <a:pt x="98" y="59"/>
                </a:cubicBezTo>
                <a:cubicBezTo>
                  <a:pt x="98" y="50"/>
                  <a:pt x="96" y="44"/>
                  <a:pt x="92" y="39"/>
                </a:cubicBezTo>
                <a:cubicBezTo>
                  <a:pt x="88" y="35"/>
                  <a:pt x="82" y="32"/>
                  <a:pt x="75" y="32"/>
                </a:cubicBezTo>
                <a:cubicBezTo>
                  <a:pt x="71" y="32"/>
                  <a:pt x="66" y="33"/>
                  <a:pt x="62" y="35"/>
                </a:cubicBezTo>
                <a:cubicBezTo>
                  <a:pt x="57" y="36"/>
                  <a:pt x="54" y="38"/>
                  <a:pt x="51" y="40"/>
                </a:cubicBezTo>
                <a:cubicBezTo>
                  <a:pt x="51" y="48"/>
                  <a:pt x="51" y="48"/>
                  <a:pt x="51" y="48"/>
                </a:cubicBezTo>
                <a:cubicBezTo>
                  <a:pt x="59" y="41"/>
                  <a:pt x="66" y="38"/>
                  <a:pt x="74" y="38"/>
                </a:cubicBezTo>
                <a:cubicBezTo>
                  <a:pt x="85" y="38"/>
                  <a:pt x="91" y="46"/>
                  <a:pt x="91" y="61"/>
                </a:cubicBezTo>
                <a:cubicBezTo>
                  <a:pt x="69" y="65"/>
                  <a:pt x="69" y="65"/>
                  <a:pt x="69" y="65"/>
                </a:cubicBezTo>
                <a:cubicBezTo>
                  <a:pt x="53" y="67"/>
                  <a:pt x="45" y="75"/>
                  <a:pt x="45" y="87"/>
                </a:cubicBezTo>
                <a:cubicBezTo>
                  <a:pt x="45" y="93"/>
                  <a:pt x="47" y="98"/>
                  <a:pt x="51" y="101"/>
                </a:cubicBezTo>
                <a:cubicBezTo>
                  <a:pt x="54" y="105"/>
                  <a:pt x="60" y="107"/>
                  <a:pt x="67" y="107"/>
                </a:cubicBezTo>
                <a:cubicBezTo>
                  <a:pt x="72" y="107"/>
                  <a:pt x="77" y="106"/>
                  <a:pt x="81" y="103"/>
                </a:cubicBezTo>
                <a:cubicBezTo>
                  <a:pt x="85" y="100"/>
                  <a:pt x="89" y="96"/>
                  <a:pt x="91" y="91"/>
                </a:cubicBezTo>
                <a:cubicBezTo>
                  <a:pt x="91" y="91"/>
                  <a:pt x="91" y="91"/>
                  <a:pt x="91" y="91"/>
                </a:cubicBezTo>
                <a:cubicBezTo>
                  <a:pt x="91" y="105"/>
                  <a:pt x="91" y="105"/>
                  <a:pt x="91" y="105"/>
                </a:cubicBezTo>
                <a:lnTo>
                  <a:pt x="98" y="105"/>
                </a:lnTo>
                <a:close/>
                <a:moveTo>
                  <a:pt x="47" y="12"/>
                </a:moveTo>
                <a:cubicBezTo>
                  <a:pt x="47" y="6"/>
                  <a:pt x="47" y="6"/>
                  <a:pt x="47" y="6"/>
                </a:cubicBezTo>
                <a:cubicBezTo>
                  <a:pt x="0" y="6"/>
                  <a:pt x="0" y="6"/>
                  <a:pt x="0" y="6"/>
                </a:cubicBezTo>
                <a:cubicBezTo>
                  <a:pt x="0" y="105"/>
                  <a:pt x="0" y="105"/>
                  <a:pt x="0" y="105"/>
                </a:cubicBezTo>
                <a:cubicBezTo>
                  <a:pt x="7" y="105"/>
                  <a:pt x="7" y="105"/>
                  <a:pt x="7" y="105"/>
                </a:cubicBezTo>
                <a:cubicBezTo>
                  <a:pt x="7" y="59"/>
                  <a:pt x="7" y="59"/>
                  <a:pt x="7" y="59"/>
                </a:cubicBezTo>
                <a:cubicBezTo>
                  <a:pt x="44" y="59"/>
                  <a:pt x="44" y="59"/>
                  <a:pt x="44" y="59"/>
                </a:cubicBezTo>
                <a:cubicBezTo>
                  <a:pt x="44" y="53"/>
                  <a:pt x="44" y="53"/>
                  <a:pt x="44" y="53"/>
                </a:cubicBezTo>
                <a:cubicBezTo>
                  <a:pt x="7" y="53"/>
                  <a:pt x="7" y="53"/>
                  <a:pt x="7" y="53"/>
                </a:cubicBezTo>
                <a:cubicBezTo>
                  <a:pt x="7" y="12"/>
                  <a:pt x="7" y="12"/>
                  <a:pt x="7" y="12"/>
                </a:cubicBezTo>
                <a:lnTo>
                  <a:pt x="4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301" tIns="37650" rIns="75301" bIns="37650" numCol="1" anchor="t" anchorCtr="0" compatLnSpc="1">
            <a:prstTxWarp prst="textNoShape">
              <a:avLst/>
            </a:prstTxWarp>
          </a:bodyPr>
          <a:lstStyle/>
          <a:p>
            <a:pPr defTabSz="768113"/>
            <a:endParaRPr lang="en-US" sz="1500">
              <a:solidFill>
                <a:srgbClr val="505050"/>
              </a:solidFill>
            </a:endParaRPr>
          </a:p>
        </p:txBody>
      </p:sp>
      <p:sp>
        <p:nvSpPr>
          <p:cNvPr id="10" name="Rectangle 9"/>
          <p:cNvSpPr>
            <a:spLocks noChangeArrowheads="1"/>
          </p:cNvSpPr>
          <p:nvPr userDrawn="1"/>
        </p:nvSpPr>
        <p:spPr bwMode="auto">
          <a:xfrm>
            <a:off x="-1762" y="686011"/>
            <a:ext cx="831061" cy="1824234"/>
          </a:xfrm>
          <a:prstGeom prst="rect">
            <a:avLst/>
          </a:prstGeom>
          <a:solidFill>
            <a:srgbClr val="E90C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5301" tIns="37650" rIns="75301" bIns="37650" numCol="1" anchor="t" anchorCtr="0" compatLnSpc="1">
            <a:prstTxWarp prst="textNoShape">
              <a:avLst/>
            </a:prstTxWarp>
          </a:bodyPr>
          <a:lstStyle/>
          <a:p>
            <a:pPr defTabSz="768113"/>
            <a:endParaRPr lang="en-US" sz="1500">
              <a:solidFill>
                <a:srgbClr val="505050"/>
              </a:solidFill>
            </a:endParaRPr>
          </a:p>
        </p:txBody>
      </p:sp>
      <p:sp>
        <p:nvSpPr>
          <p:cNvPr id="44" name="Freeform 43"/>
          <p:cNvSpPr>
            <a:spLocks/>
          </p:cNvSpPr>
          <p:nvPr userDrawn="1"/>
        </p:nvSpPr>
        <p:spPr bwMode="auto">
          <a:xfrm>
            <a:off x="-1761" y="1048680"/>
            <a:ext cx="632633" cy="1207855"/>
          </a:xfrm>
          <a:custGeom>
            <a:avLst/>
            <a:gdLst>
              <a:gd name="connsiteX0" fmla="*/ 1193800 w 2054225"/>
              <a:gd name="connsiteY0" fmla="*/ 147639 h 1379539"/>
              <a:gd name="connsiteX1" fmla="*/ 1209130 w 2054225"/>
              <a:gd name="connsiteY1" fmla="*/ 147639 h 1379539"/>
              <a:gd name="connsiteX2" fmla="*/ 1906588 w 2054225"/>
              <a:gd name="connsiteY2" fmla="*/ 147639 h 1379539"/>
              <a:gd name="connsiteX3" fmla="*/ 2054225 w 2054225"/>
              <a:gd name="connsiteY3" fmla="*/ 320105 h 1379539"/>
              <a:gd name="connsiteX4" fmla="*/ 2054225 w 2054225"/>
              <a:gd name="connsiteY4" fmla="*/ 899098 h 1379539"/>
              <a:gd name="connsiteX5" fmla="*/ 1906588 w 2054225"/>
              <a:gd name="connsiteY5" fmla="*/ 1071564 h 1379539"/>
              <a:gd name="connsiteX6" fmla="*/ 1574403 w 2054225"/>
              <a:gd name="connsiteY6" fmla="*/ 1071564 h 1379539"/>
              <a:gd name="connsiteX7" fmla="*/ 1685131 w 2054225"/>
              <a:gd name="connsiteY7" fmla="*/ 1379539 h 1379539"/>
              <a:gd name="connsiteX8" fmla="*/ 1205309 w 2054225"/>
              <a:gd name="connsiteY8" fmla="*/ 1071564 h 1379539"/>
              <a:gd name="connsiteX9" fmla="*/ 1201849 w 2054225"/>
              <a:gd name="connsiteY9" fmla="*/ 1071564 h 1379539"/>
              <a:gd name="connsiteX10" fmla="*/ 1193800 w 2054225"/>
              <a:gd name="connsiteY10" fmla="*/ 1071564 h 1379539"/>
              <a:gd name="connsiteX11" fmla="*/ 0 w 2054225"/>
              <a:gd name="connsiteY11" fmla="*/ 0 h 1379539"/>
              <a:gd name="connsiteX12" fmla="*/ 1193800 w 2054225"/>
              <a:gd name="connsiteY12" fmla="*/ 0 h 1379539"/>
              <a:gd name="connsiteX13" fmla="*/ 1193800 w 2054225"/>
              <a:gd name="connsiteY13" fmla="*/ 147639 h 1379539"/>
              <a:gd name="connsiteX14" fmla="*/ 1148080 w 2054225"/>
              <a:gd name="connsiteY14" fmla="*/ 147639 h 1379539"/>
              <a:gd name="connsiteX15" fmla="*/ 983853 w 2054225"/>
              <a:gd name="connsiteY15" fmla="*/ 147639 h 1379539"/>
              <a:gd name="connsiteX16" fmla="*/ 823912 w 2054225"/>
              <a:gd name="connsiteY16" fmla="*/ 320105 h 1379539"/>
              <a:gd name="connsiteX17" fmla="*/ 823912 w 2054225"/>
              <a:gd name="connsiteY17" fmla="*/ 899098 h 1379539"/>
              <a:gd name="connsiteX18" fmla="*/ 983853 w 2054225"/>
              <a:gd name="connsiteY18" fmla="*/ 1071564 h 1379539"/>
              <a:gd name="connsiteX19" fmla="*/ 1177627 w 2054225"/>
              <a:gd name="connsiteY19" fmla="*/ 1071564 h 1379539"/>
              <a:gd name="connsiteX20" fmla="*/ 1193800 w 2054225"/>
              <a:gd name="connsiteY20" fmla="*/ 1071564 h 1379539"/>
              <a:gd name="connsiteX21" fmla="*/ 1193800 w 2054225"/>
              <a:gd name="connsiteY21" fmla="*/ 1203745 h 1379539"/>
              <a:gd name="connsiteX22" fmla="*/ 0 w 2054225"/>
              <a:gd name="connsiteY22" fmla="*/ 1203745 h 1379539"/>
              <a:gd name="connsiteX0" fmla="*/ 1193800 w 2054225"/>
              <a:gd name="connsiteY0" fmla="*/ 147639 h 1379539"/>
              <a:gd name="connsiteX1" fmla="*/ 1209130 w 2054225"/>
              <a:gd name="connsiteY1" fmla="*/ 147639 h 1379539"/>
              <a:gd name="connsiteX2" fmla="*/ 1906588 w 2054225"/>
              <a:gd name="connsiteY2" fmla="*/ 147639 h 1379539"/>
              <a:gd name="connsiteX3" fmla="*/ 2054225 w 2054225"/>
              <a:gd name="connsiteY3" fmla="*/ 320105 h 1379539"/>
              <a:gd name="connsiteX4" fmla="*/ 2054225 w 2054225"/>
              <a:gd name="connsiteY4" fmla="*/ 899098 h 1379539"/>
              <a:gd name="connsiteX5" fmla="*/ 1906588 w 2054225"/>
              <a:gd name="connsiteY5" fmla="*/ 1071564 h 1379539"/>
              <a:gd name="connsiteX6" fmla="*/ 1574403 w 2054225"/>
              <a:gd name="connsiteY6" fmla="*/ 1071564 h 1379539"/>
              <a:gd name="connsiteX7" fmla="*/ 1685131 w 2054225"/>
              <a:gd name="connsiteY7" fmla="*/ 1379539 h 1379539"/>
              <a:gd name="connsiteX8" fmla="*/ 1205309 w 2054225"/>
              <a:gd name="connsiteY8" fmla="*/ 1071564 h 1379539"/>
              <a:gd name="connsiteX9" fmla="*/ 1201849 w 2054225"/>
              <a:gd name="connsiteY9" fmla="*/ 1071564 h 1379539"/>
              <a:gd name="connsiteX10" fmla="*/ 1193800 w 2054225"/>
              <a:gd name="connsiteY10" fmla="*/ 1071564 h 1379539"/>
              <a:gd name="connsiteX11" fmla="*/ 1193800 w 2054225"/>
              <a:gd name="connsiteY11" fmla="*/ 147639 h 1379539"/>
              <a:gd name="connsiteX12" fmla="*/ 0 w 2054225"/>
              <a:gd name="connsiteY12" fmla="*/ 1203745 h 1379539"/>
              <a:gd name="connsiteX13" fmla="*/ 1193800 w 2054225"/>
              <a:gd name="connsiteY13" fmla="*/ 0 h 1379539"/>
              <a:gd name="connsiteX14" fmla="*/ 1193800 w 2054225"/>
              <a:gd name="connsiteY14" fmla="*/ 147639 h 1379539"/>
              <a:gd name="connsiteX15" fmla="*/ 1148080 w 2054225"/>
              <a:gd name="connsiteY15" fmla="*/ 147639 h 1379539"/>
              <a:gd name="connsiteX16" fmla="*/ 983853 w 2054225"/>
              <a:gd name="connsiteY16" fmla="*/ 147639 h 1379539"/>
              <a:gd name="connsiteX17" fmla="*/ 823912 w 2054225"/>
              <a:gd name="connsiteY17" fmla="*/ 320105 h 1379539"/>
              <a:gd name="connsiteX18" fmla="*/ 823912 w 2054225"/>
              <a:gd name="connsiteY18" fmla="*/ 899098 h 1379539"/>
              <a:gd name="connsiteX19" fmla="*/ 983853 w 2054225"/>
              <a:gd name="connsiteY19" fmla="*/ 1071564 h 1379539"/>
              <a:gd name="connsiteX20" fmla="*/ 1177627 w 2054225"/>
              <a:gd name="connsiteY20" fmla="*/ 1071564 h 1379539"/>
              <a:gd name="connsiteX21" fmla="*/ 1193800 w 2054225"/>
              <a:gd name="connsiteY21" fmla="*/ 1071564 h 1379539"/>
              <a:gd name="connsiteX22" fmla="*/ 1193800 w 2054225"/>
              <a:gd name="connsiteY22" fmla="*/ 1203745 h 1379539"/>
              <a:gd name="connsiteX23" fmla="*/ 0 w 2054225"/>
              <a:gd name="connsiteY23" fmla="*/ 1203745 h 1379539"/>
              <a:gd name="connsiteX0" fmla="*/ 369888 w 1230313"/>
              <a:gd name="connsiteY0" fmla="*/ 147639 h 1379539"/>
              <a:gd name="connsiteX1" fmla="*/ 385218 w 1230313"/>
              <a:gd name="connsiteY1" fmla="*/ 147639 h 1379539"/>
              <a:gd name="connsiteX2" fmla="*/ 1082676 w 1230313"/>
              <a:gd name="connsiteY2" fmla="*/ 147639 h 1379539"/>
              <a:gd name="connsiteX3" fmla="*/ 1230313 w 1230313"/>
              <a:gd name="connsiteY3" fmla="*/ 320105 h 1379539"/>
              <a:gd name="connsiteX4" fmla="*/ 1230313 w 1230313"/>
              <a:gd name="connsiteY4" fmla="*/ 899098 h 1379539"/>
              <a:gd name="connsiteX5" fmla="*/ 1082676 w 1230313"/>
              <a:gd name="connsiteY5" fmla="*/ 1071564 h 1379539"/>
              <a:gd name="connsiteX6" fmla="*/ 750491 w 1230313"/>
              <a:gd name="connsiteY6" fmla="*/ 1071564 h 1379539"/>
              <a:gd name="connsiteX7" fmla="*/ 861219 w 1230313"/>
              <a:gd name="connsiteY7" fmla="*/ 1379539 h 1379539"/>
              <a:gd name="connsiteX8" fmla="*/ 381397 w 1230313"/>
              <a:gd name="connsiteY8" fmla="*/ 1071564 h 1379539"/>
              <a:gd name="connsiteX9" fmla="*/ 377937 w 1230313"/>
              <a:gd name="connsiteY9" fmla="*/ 1071564 h 1379539"/>
              <a:gd name="connsiteX10" fmla="*/ 369888 w 1230313"/>
              <a:gd name="connsiteY10" fmla="*/ 1071564 h 1379539"/>
              <a:gd name="connsiteX11" fmla="*/ 369888 w 1230313"/>
              <a:gd name="connsiteY11" fmla="*/ 147639 h 1379539"/>
              <a:gd name="connsiteX12" fmla="*/ 369888 w 1230313"/>
              <a:gd name="connsiteY12" fmla="*/ 1203745 h 1379539"/>
              <a:gd name="connsiteX13" fmla="*/ 369888 w 1230313"/>
              <a:gd name="connsiteY13" fmla="*/ 0 h 1379539"/>
              <a:gd name="connsiteX14" fmla="*/ 369888 w 1230313"/>
              <a:gd name="connsiteY14" fmla="*/ 147639 h 1379539"/>
              <a:gd name="connsiteX15" fmla="*/ 324168 w 1230313"/>
              <a:gd name="connsiteY15" fmla="*/ 147639 h 1379539"/>
              <a:gd name="connsiteX16" fmla="*/ 159941 w 1230313"/>
              <a:gd name="connsiteY16" fmla="*/ 147639 h 1379539"/>
              <a:gd name="connsiteX17" fmla="*/ 0 w 1230313"/>
              <a:gd name="connsiteY17" fmla="*/ 320105 h 1379539"/>
              <a:gd name="connsiteX18" fmla="*/ 0 w 1230313"/>
              <a:gd name="connsiteY18" fmla="*/ 899098 h 1379539"/>
              <a:gd name="connsiteX19" fmla="*/ 159941 w 1230313"/>
              <a:gd name="connsiteY19" fmla="*/ 1071564 h 1379539"/>
              <a:gd name="connsiteX20" fmla="*/ 353715 w 1230313"/>
              <a:gd name="connsiteY20" fmla="*/ 1071564 h 1379539"/>
              <a:gd name="connsiteX21" fmla="*/ 369888 w 1230313"/>
              <a:gd name="connsiteY21" fmla="*/ 1071564 h 1379539"/>
              <a:gd name="connsiteX22" fmla="*/ 369888 w 1230313"/>
              <a:gd name="connsiteY22" fmla="*/ 1203745 h 1379539"/>
              <a:gd name="connsiteX0" fmla="*/ 369888 w 1230313"/>
              <a:gd name="connsiteY0" fmla="*/ 147639 h 1379539"/>
              <a:gd name="connsiteX1" fmla="*/ 385218 w 1230313"/>
              <a:gd name="connsiteY1" fmla="*/ 147639 h 1379539"/>
              <a:gd name="connsiteX2" fmla="*/ 1082676 w 1230313"/>
              <a:gd name="connsiteY2" fmla="*/ 147639 h 1379539"/>
              <a:gd name="connsiteX3" fmla="*/ 1230313 w 1230313"/>
              <a:gd name="connsiteY3" fmla="*/ 320105 h 1379539"/>
              <a:gd name="connsiteX4" fmla="*/ 1230313 w 1230313"/>
              <a:gd name="connsiteY4" fmla="*/ 899098 h 1379539"/>
              <a:gd name="connsiteX5" fmla="*/ 1082676 w 1230313"/>
              <a:gd name="connsiteY5" fmla="*/ 1071564 h 1379539"/>
              <a:gd name="connsiteX6" fmla="*/ 750491 w 1230313"/>
              <a:gd name="connsiteY6" fmla="*/ 1071564 h 1379539"/>
              <a:gd name="connsiteX7" fmla="*/ 861219 w 1230313"/>
              <a:gd name="connsiteY7" fmla="*/ 1379539 h 1379539"/>
              <a:gd name="connsiteX8" fmla="*/ 381397 w 1230313"/>
              <a:gd name="connsiteY8" fmla="*/ 1071564 h 1379539"/>
              <a:gd name="connsiteX9" fmla="*/ 377937 w 1230313"/>
              <a:gd name="connsiteY9" fmla="*/ 1071564 h 1379539"/>
              <a:gd name="connsiteX10" fmla="*/ 369888 w 1230313"/>
              <a:gd name="connsiteY10" fmla="*/ 1071564 h 1379539"/>
              <a:gd name="connsiteX11" fmla="*/ 369888 w 1230313"/>
              <a:gd name="connsiteY11" fmla="*/ 147639 h 1379539"/>
              <a:gd name="connsiteX12" fmla="*/ 369888 w 1230313"/>
              <a:gd name="connsiteY12" fmla="*/ 1203745 h 1379539"/>
              <a:gd name="connsiteX13" fmla="*/ 369888 w 1230313"/>
              <a:gd name="connsiteY13" fmla="*/ 0 h 1379539"/>
              <a:gd name="connsiteX14" fmla="*/ 369888 w 1230313"/>
              <a:gd name="connsiteY14" fmla="*/ 147639 h 1379539"/>
              <a:gd name="connsiteX15" fmla="*/ 159941 w 1230313"/>
              <a:gd name="connsiteY15" fmla="*/ 147639 h 1379539"/>
              <a:gd name="connsiteX16" fmla="*/ 0 w 1230313"/>
              <a:gd name="connsiteY16" fmla="*/ 320105 h 1379539"/>
              <a:gd name="connsiteX17" fmla="*/ 0 w 1230313"/>
              <a:gd name="connsiteY17" fmla="*/ 899098 h 1379539"/>
              <a:gd name="connsiteX18" fmla="*/ 159941 w 1230313"/>
              <a:gd name="connsiteY18" fmla="*/ 1071564 h 1379539"/>
              <a:gd name="connsiteX19" fmla="*/ 353715 w 1230313"/>
              <a:gd name="connsiteY19" fmla="*/ 1071564 h 1379539"/>
              <a:gd name="connsiteX20" fmla="*/ 369888 w 1230313"/>
              <a:gd name="connsiteY20" fmla="*/ 1071564 h 1379539"/>
              <a:gd name="connsiteX21" fmla="*/ 369888 w 1230313"/>
              <a:gd name="connsiteY21" fmla="*/ 1203745 h 1379539"/>
              <a:gd name="connsiteX0" fmla="*/ 369888 w 1230313"/>
              <a:gd name="connsiteY0" fmla="*/ 0 h 1231900"/>
              <a:gd name="connsiteX1" fmla="*/ 385218 w 1230313"/>
              <a:gd name="connsiteY1" fmla="*/ 0 h 1231900"/>
              <a:gd name="connsiteX2" fmla="*/ 1082676 w 1230313"/>
              <a:gd name="connsiteY2" fmla="*/ 0 h 1231900"/>
              <a:gd name="connsiteX3" fmla="*/ 1230313 w 1230313"/>
              <a:gd name="connsiteY3" fmla="*/ 172466 h 1231900"/>
              <a:gd name="connsiteX4" fmla="*/ 1230313 w 1230313"/>
              <a:gd name="connsiteY4" fmla="*/ 751459 h 1231900"/>
              <a:gd name="connsiteX5" fmla="*/ 1082676 w 1230313"/>
              <a:gd name="connsiteY5" fmla="*/ 923925 h 1231900"/>
              <a:gd name="connsiteX6" fmla="*/ 750491 w 1230313"/>
              <a:gd name="connsiteY6" fmla="*/ 923925 h 1231900"/>
              <a:gd name="connsiteX7" fmla="*/ 861219 w 1230313"/>
              <a:gd name="connsiteY7" fmla="*/ 1231900 h 1231900"/>
              <a:gd name="connsiteX8" fmla="*/ 381397 w 1230313"/>
              <a:gd name="connsiteY8" fmla="*/ 923925 h 1231900"/>
              <a:gd name="connsiteX9" fmla="*/ 377937 w 1230313"/>
              <a:gd name="connsiteY9" fmla="*/ 923925 h 1231900"/>
              <a:gd name="connsiteX10" fmla="*/ 369888 w 1230313"/>
              <a:gd name="connsiteY10" fmla="*/ 923925 h 1231900"/>
              <a:gd name="connsiteX11" fmla="*/ 369888 w 1230313"/>
              <a:gd name="connsiteY11" fmla="*/ 0 h 1231900"/>
              <a:gd name="connsiteX12" fmla="*/ 369888 w 1230313"/>
              <a:gd name="connsiteY12" fmla="*/ 1056106 h 1231900"/>
              <a:gd name="connsiteX13" fmla="*/ 369888 w 1230313"/>
              <a:gd name="connsiteY13" fmla="*/ 0 h 1231900"/>
              <a:gd name="connsiteX14" fmla="*/ 159941 w 1230313"/>
              <a:gd name="connsiteY14" fmla="*/ 0 h 1231900"/>
              <a:gd name="connsiteX15" fmla="*/ 0 w 1230313"/>
              <a:gd name="connsiteY15" fmla="*/ 172466 h 1231900"/>
              <a:gd name="connsiteX16" fmla="*/ 0 w 1230313"/>
              <a:gd name="connsiteY16" fmla="*/ 751459 h 1231900"/>
              <a:gd name="connsiteX17" fmla="*/ 159941 w 1230313"/>
              <a:gd name="connsiteY17" fmla="*/ 923925 h 1231900"/>
              <a:gd name="connsiteX18" fmla="*/ 353715 w 1230313"/>
              <a:gd name="connsiteY18" fmla="*/ 923925 h 1231900"/>
              <a:gd name="connsiteX19" fmla="*/ 369888 w 1230313"/>
              <a:gd name="connsiteY19" fmla="*/ 923925 h 1231900"/>
              <a:gd name="connsiteX20" fmla="*/ 369888 w 1230313"/>
              <a:gd name="connsiteY20" fmla="*/ 1056106 h 1231900"/>
              <a:gd name="connsiteX0" fmla="*/ 369888 w 1230313"/>
              <a:gd name="connsiteY0" fmla="*/ 0 h 1231900"/>
              <a:gd name="connsiteX1" fmla="*/ 385218 w 1230313"/>
              <a:gd name="connsiteY1" fmla="*/ 0 h 1231900"/>
              <a:gd name="connsiteX2" fmla="*/ 1082676 w 1230313"/>
              <a:gd name="connsiteY2" fmla="*/ 0 h 1231900"/>
              <a:gd name="connsiteX3" fmla="*/ 1230313 w 1230313"/>
              <a:gd name="connsiteY3" fmla="*/ 172466 h 1231900"/>
              <a:gd name="connsiteX4" fmla="*/ 1230313 w 1230313"/>
              <a:gd name="connsiteY4" fmla="*/ 751459 h 1231900"/>
              <a:gd name="connsiteX5" fmla="*/ 1082676 w 1230313"/>
              <a:gd name="connsiteY5" fmla="*/ 923925 h 1231900"/>
              <a:gd name="connsiteX6" fmla="*/ 750491 w 1230313"/>
              <a:gd name="connsiteY6" fmla="*/ 923925 h 1231900"/>
              <a:gd name="connsiteX7" fmla="*/ 861219 w 1230313"/>
              <a:gd name="connsiteY7" fmla="*/ 1231900 h 1231900"/>
              <a:gd name="connsiteX8" fmla="*/ 381397 w 1230313"/>
              <a:gd name="connsiteY8" fmla="*/ 923925 h 1231900"/>
              <a:gd name="connsiteX9" fmla="*/ 377937 w 1230313"/>
              <a:gd name="connsiteY9" fmla="*/ 923925 h 1231900"/>
              <a:gd name="connsiteX10" fmla="*/ 369888 w 1230313"/>
              <a:gd name="connsiteY10" fmla="*/ 923925 h 1231900"/>
              <a:gd name="connsiteX11" fmla="*/ 369888 w 1230313"/>
              <a:gd name="connsiteY11" fmla="*/ 0 h 1231900"/>
              <a:gd name="connsiteX12" fmla="*/ 369888 w 1230313"/>
              <a:gd name="connsiteY12" fmla="*/ 923925 h 1231900"/>
              <a:gd name="connsiteX13" fmla="*/ 369888 w 1230313"/>
              <a:gd name="connsiteY13" fmla="*/ 0 h 1231900"/>
              <a:gd name="connsiteX14" fmla="*/ 159941 w 1230313"/>
              <a:gd name="connsiteY14" fmla="*/ 0 h 1231900"/>
              <a:gd name="connsiteX15" fmla="*/ 0 w 1230313"/>
              <a:gd name="connsiteY15" fmla="*/ 172466 h 1231900"/>
              <a:gd name="connsiteX16" fmla="*/ 0 w 1230313"/>
              <a:gd name="connsiteY16" fmla="*/ 751459 h 1231900"/>
              <a:gd name="connsiteX17" fmla="*/ 159941 w 1230313"/>
              <a:gd name="connsiteY17" fmla="*/ 923925 h 1231900"/>
              <a:gd name="connsiteX18" fmla="*/ 353715 w 1230313"/>
              <a:gd name="connsiteY18" fmla="*/ 923925 h 1231900"/>
              <a:gd name="connsiteX19" fmla="*/ 369888 w 1230313"/>
              <a:gd name="connsiteY19" fmla="*/ 923925 h 1231900"/>
              <a:gd name="connsiteX0" fmla="*/ 369888 w 1230313"/>
              <a:gd name="connsiteY0" fmla="*/ 0 h 1231900"/>
              <a:gd name="connsiteX1" fmla="*/ 385218 w 1230313"/>
              <a:gd name="connsiteY1" fmla="*/ 0 h 1231900"/>
              <a:gd name="connsiteX2" fmla="*/ 1082676 w 1230313"/>
              <a:gd name="connsiteY2" fmla="*/ 0 h 1231900"/>
              <a:gd name="connsiteX3" fmla="*/ 1230313 w 1230313"/>
              <a:gd name="connsiteY3" fmla="*/ 172466 h 1231900"/>
              <a:gd name="connsiteX4" fmla="*/ 1230313 w 1230313"/>
              <a:gd name="connsiteY4" fmla="*/ 751459 h 1231900"/>
              <a:gd name="connsiteX5" fmla="*/ 1082676 w 1230313"/>
              <a:gd name="connsiteY5" fmla="*/ 923925 h 1231900"/>
              <a:gd name="connsiteX6" fmla="*/ 750491 w 1230313"/>
              <a:gd name="connsiteY6" fmla="*/ 923925 h 1231900"/>
              <a:gd name="connsiteX7" fmla="*/ 861219 w 1230313"/>
              <a:gd name="connsiteY7" fmla="*/ 1231900 h 1231900"/>
              <a:gd name="connsiteX8" fmla="*/ 381397 w 1230313"/>
              <a:gd name="connsiteY8" fmla="*/ 923925 h 1231900"/>
              <a:gd name="connsiteX9" fmla="*/ 377937 w 1230313"/>
              <a:gd name="connsiteY9" fmla="*/ 923925 h 1231900"/>
              <a:gd name="connsiteX10" fmla="*/ 369888 w 1230313"/>
              <a:gd name="connsiteY10" fmla="*/ 923925 h 1231900"/>
              <a:gd name="connsiteX11" fmla="*/ 369888 w 1230313"/>
              <a:gd name="connsiteY11" fmla="*/ 0 h 1231900"/>
              <a:gd name="connsiteX12" fmla="*/ 369888 w 1230313"/>
              <a:gd name="connsiteY12" fmla="*/ 923925 h 1231900"/>
              <a:gd name="connsiteX13" fmla="*/ 369888 w 1230313"/>
              <a:gd name="connsiteY13" fmla="*/ 0 h 1231900"/>
              <a:gd name="connsiteX14" fmla="*/ 159941 w 1230313"/>
              <a:gd name="connsiteY14" fmla="*/ 0 h 1231900"/>
              <a:gd name="connsiteX15" fmla="*/ 0 w 1230313"/>
              <a:gd name="connsiteY15" fmla="*/ 172466 h 1231900"/>
              <a:gd name="connsiteX16" fmla="*/ 159941 w 1230313"/>
              <a:gd name="connsiteY16" fmla="*/ 923925 h 1231900"/>
              <a:gd name="connsiteX17" fmla="*/ 353715 w 1230313"/>
              <a:gd name="connsiteY17" fmla="*/ 923925 h 1231900"/>
              <a:gd name="connsiteX18" fmla="*/ 369888 w 1230313"/>
              <a:gd name="connsiteY18" fmla="*/ 923925 h 1231900"/>
              <a:gd name="connsiteX0" fmla="*/ 235190 w 1095615"/>
              <a:gd name="connsiteY0" fmla="*/ 68438 h 1300338"/>
              <a:gd name="connsiteX1" fmla="*/ 250520 w 1095615"/>
              <a:gd name="connsiteY1" fmla="*/ 68438 h 1300338"/>
              <a:gd name="connsiteX2" fmla="*/ 947978 w 1095615"/>
              <a:gd name="connsiteY2" fmla="*/ 68438 h 1300338"/>
              <a:gd name="connsiteX3" fmla="*/ 1095615 w 1095615"/>
              <a:gd name="connsiteY3" fmla="*/ 240904 h 1300338"/>
              <a:gd name="connsiteX4" fmla="*/ 1095615 w 1095615"/>
              <a:gd name="connsiteY4" fmla="*/ 819897 h 1300338"/>
              <a:gd name="connsiteX5" fmla="*/ 947978 w 1095615"/>
              <a:gd name="connsiteY5" fmla="*/ 992363 h 1300338"/>
              <a:gd name="connsiteX6" fmla="*/ 615793 w 1095615"/>
              <a:gd name="connsiteY6" fmla="*/ 992363 h 1300338"/>
              <a:gd name="connsiteX7" fmla="*/ 726521 w 1095615"/>
              <a:gd name="connsiteY7" fmla="*/ 1300338 h 1300338"/>
              <a:gd name="connsiteX8" fmla="*/ 246699 w 1095615"/>
              <a:gd name="connsiteY8" fmla="*/ 992363 h 1300338"/>
              <a:gd name="connsiteX9" fmla="*/ 243239 w 1095615"/>
              <a:gd name="connsiteY9" fmla="*/ 992363 h 1300338"/>
              <a:gd name="connsiteX10" fmla="*/ 235190 w 1095615"/>
              <a:gd name="connsiteY10" fmla="*/ 992363 h 1300338"/>
              <a:gd name="connsiteX11" fmla="*/ 235190 w 1095615"/>
              <a:gd name="connsiteY11" fmla="*/ 68438 h 1300338"/>
              <a:gd name="connsiteX12" fmla="*/ 235190 w 1095615"/>
              <a:gd name="connsiteY12" fmla="*/ 992363 h 1300338"/>
              <a:gd name="connsiteX13" fmla="*/ 235190 w 1095615"/>
              <a:gd name="connsiteY13" fmla="*/ 68438 h 1300338"/>
              <a:gd name="connsiteX14" fmla="*/ 25243 w 1095615"/>
              <a:gd name="connsiteY14" fmla="*/ 68438 h 1300338"/>
              <a:gd name="connsiteX15" fmla="*/ 25243 w 1095615"/>
              <a:gd name="connsiteY15" fmla="*/ 992363 h 1300338"/>
              <a:gd name="connsiteX16" fmla="*/ 219017 w 1095615"/>
              <a:gd name="connsiteY16" fmla="*/ 992363 h 1300338"/>
              <a:gd name="connsiteX17" fmla="*/ 235190 w 1095615"/>
              <a:gd name="connsiteY17" fmla="*/ 992363 h 1300338"/>
              <a:gd name="connsiteX0" fmla="*/ 209988 w 1070413"/>
              <a:gd name="connsiteY0" fmla="*/ 0 h 1231900"/>
              <a:gd name="connsiteX1" fmla="*/ 225318 w 1070413"/>
              <a:gd name="connsiteY1" fmla="*/ 0 h 1231900"/>
              <a:gd name="connsiteX2" fmla="*/ 922776 w 1070413"/>
              <a:gd name="connsiteY2" fmla="*/ 0 h 1231900"/>
              <a:gd name="connsiteX3" fmla="*/ 1070413 w 1070413"/>
              <a:gd name="connsiteY3" fmla="*/ 172466 h 1231900"/>
              <a:gd name="connsiteX4" fmla="*/ 1070413 w 1070413"/>
              <a:gd name="connsiteY4" fmla="*/ 751459 h 1231900"/>
              <a:gd name="connsiteX5" fmla="*/ 922776 w 1070413"/>
              <a:gd name="connsiteY5" fmla="*/ 923925 h 1231900"/>
              <a:gd name="connsiteX6" fmla="*/ 590591 w 1070413"/>
              <a:gd name="connsiteY6" fmla="*/ 923925 h 1231900"/>
              <a:gd name="connsiteX7" fmla="*/ 701319 w 1070413"/>
              <a:gd name="connsiteY7" fmla="*/ 1231900 h 1231900"/>
              <a:gd name="connsiteX8" fmla="*/ 221497 w 1070413"/>
              <a:gd name="connsiteY8" fmla="*/ 923925 h 1231900"/>
              <a:gd name="connsiteX9" fmla="*/ 218037 w 1070413"/>
              <a:gd name="connsiteY9" fmla="*/ 923925 h 1231900"/>
              <a:gd name="connsiteX10" fmla="*/ 209988 w 1070413"/>
              <a:gd name="connsiteY10" fmla="*/ 923925 h 1231900"/>
              <a:gd name="connsiteX11" fmla="*/ 209988 w 1070413"/>
              <a:gd name="connsiteY11" fmla="*/ 0 h 1231900"/>
              <a:gd name="connsiteX12" fmla="*/ 209988 w 1070413"/>
              <a:gd name="connsiteY12" fmla="*/ 923925 h 1231900"/>
              <a:gd name="connsiteX13" fmla="*/ 209988 w 1070413"/>
              <a:gd name="connsiteY13" fmla="*/ 0 h 1231900"/>
              <a:gd name="connsiteX14" fmla="*/ 41 w 1070413"/>
              <a:gd name="connsiteY14" fmla="*/ 923925 h 1231900"/>
              <a:gd name="connsiteX15" fmla="*/ 193815 w 1070413"/>
              <a:gd name="connsiteY15" fmla="*/ 923925 h 1231900"/>
              <a:gd name="connsiteX16" fmla="*/ 209988 w 1070413"/>
              <a:gd name="connsiteY16" fmla="*/ 923925 h 1231900"/>
              <a:gd name="connsiteX0" fmla="*/ 16173 w 876598"/>
              <a:gd name="connsiteY0" fmla="*/ 0 h 1231900"/>
              <a:gd name="connsiteX1" fmla="*/ 31503 w 876598"/>
              <a:gd name="connsiteY1" fmla="*/ 0 h 1231900"/>
              <a:gd name="connsiteX2" fmla="*/ 728961 w 876598"/>
              <a:gd name="connsiteY2" fmla="*/ 0 h 1231900"/>
              <a:gd name="connsiteX3" fmla="*/ 876598 w 876598"/>
              <a:gd name="connsiteY3" fmla="*/ 172466 h 1231900"/>
              <a:gd name="connsiteX4" fmla="*/ 876598 w 876598"/>
              <a:gd name="connsiteY4" fmla="*/ 751459 h 1231900"/>
              <a:gd name="connsiteX5" fmla="*/ 728961 w 876598"/>
              <a:gd name="connsiteY5" fmla="*/ 923925 h 1231900"/>
              <a:gd name="connsiteX6" fmla="*/ 396776 w 876598"/>
              <a:gd name="connsiteY6" fmla="*/ 923925 h 1231900"/>
              <a:gd name="connsiteX7" fmla="*/ 507504 w 876598"/>
              <a:gd name="connsiteY7" fmla="*/ 1231900 h 1231900"/>
              <a:gd name="connsiteX8" fmla="*/ 27682 w 876598"/>
              <a:gd name="connsiteY8" fmla="*/ 923925 h 1231900"/>
              <a:gd name="connsiteX9" fmla="*/ 24222 w 876598"/>
              <a:gd name="connsiteY9" fmla="*/ 923925 h 1231900"/>
              <a:gd name="connsiteX10" fmla="*/ 16173 w 876598"/>
              <a:gd name="connsiteY10" fmla="*/ 923925 h 1231900"/>
              <a:gd name="connsiteX11" fmla="*/ 16173 w 876598"/>
              <a:gd name="connsiteY11" fmla="*/ 0 h 1231900"/>
              <a:gd name="connsiteX12" fmla="*/ 16173 w 876598"/>
              <a:gd name="connsiteY12" fmla="*/ 923925 h 1231900"/>
              <a:gd name="connsiteX13" fmla="*/ 16173 w 876598"/>
              <a:gd name="connsiteY13" fmla="*/ 0 h 1231900"/>
              <a:gd name="connsiteX14" fmla="*/ 0 w 876598"/>
              <a:gd name="connsiteY14" fmla="*/ 923925 h 1231900"/>
              <a:gd name="connsiteX15" fmla="*/ 16173 w 876598"/>
              <a:gd name="connsiteY15" fmla="*/ 923925 h 1231900"/>
              <a:gd name="connsiteX0" fmla="*/ 16173 w 876598"/>
              <a:gd name="connsiteY0" fmla="*/ 0 h 1231900"/>
              <a:gd name="connsiteX1" fmla="*/ 31503 w 876598"/>
              <a:gd name="connsiteY1" fmla="*/ 0 h 1231900"/>
              <a:gd name="connsiteX2" fmla="*/ 728961 w 876598"/>
              <a:gd name="connsiteY2" fmla="*/ 0 h 1231900"/>
              <a:gd name="connsiteX3" fmla="*/ 876598 w 876598"/>
              <a:gd name="connsiteY3" fmla="*/ 172466 h 1231900"/>
              <a:gd name="connsiteX4" fmla="*/ 876598 w 876598"/>
              <a:gd name="connsiteY4" fmla="*/ 751459 h 1231900"/>
              <a:gd name="connsiteX5" fmla="*/ 728961 w 876598"/>
              <a:gd name="connsiteY5" fmla="*/ 923925 h 1231900"/>
              <a:gd name="connsiteX6" fmla="*/ 396776 w 876598"/>
              <a:gd name="connsiteY6" fmla="*/ 923925 h 1231900"/>
              <a:gd name="connsiteX7" fmla="*/ 507504 w 876598"/>
              <a:gd name="connsiteY7" fmla="*/ 1231900 h 1231900"/>
              <a:gd name="connsiteX8" fmla="*/ 27682 w 876598"/>
              <a:gd name="connsiteY8" fmla="*/ 923925 h 1231900"/>
              <a:gd name="connsiteX9" fmla="*/ 24222 w 876598"/>
              <a:gd name="connsiteY9" fmla="*/ 923925 h 1231900"/>
              <a:gd name="connsiteX10" fmla="*/ 16173 w 876598"/>
              <a:gd name="connsiteY10" fmla="*/ 923925 h 1231900"/>
              <a:gd name="connsiteX11" fmla="*/ 16173 w 876598"/>
              <a:gd name="connsiteY11" fmla="*/ 0 h 1231900"/>
              <a:gd name="connsiteX12" fmla="*/ 0 w 876598"/>
              <a:gd name="connsiteY12" fmla="*/ 923925 h 1231900"/>
              <a:gd name="connsiteX13" fmla="*/ 16173 w 876598"/>
              <a:gd name="connsiteY13" fmla="*/ 0 h 1231900"/>
              <a:gd name="connsiteX14" fmla="*/ 0 w 876598"/>
              <a:gd name="connsiteY14" fmla="*/ 923925 h 1231900"/>
              <a:gd name="connsiteX0" fmla="*/ 0 w 860425"/>
              <a:gd name="connsiteY0" fmla="*/ 0 h 1231900"/>
              <a:gd name="connsiteX1" fmla="*/ 15330 w 860425"/>
              <a:gd name="connsiteY1" fmla="*/ 0 h 1231900"/>
              <a:gd name="connsiteX2" fmla="*/ 712788 w 860425"/>
              <a:gd name="connsiteY2" fmla="*/ 0 h 1231900"/>
              <a:gd name="connsiteX3" fmla="*/ 860425 w 860425"/>
              <a:gd name="connsiteY3" fmla="*/ 172466 h 1231900"/>
              <a:gd name="connsiteX4" fmla="*/ 860425 w 860425"/>
              <a:gd name="connsiteY4" fmla="*/ 751459 h 1231900"/>
              <a:gd name="connsiteX5" fmla="*/ 712788 w 860425"/>
              <a:gd name="connsiteY5" fmla="*/ 923925 h 1231900"/>
              <a:gd name="connsiteX6" fmla="*/ 380603 w 860425"/>
              <a:gd name="connsiteY6" fmla="*/ 923925 h 1231900"/>
              <a:gd name="connsiteX7" fmla="*/ 491331 w 860425"/>
              <a:gd name="connsiteY7" fmla="*/ 1231900 h 1231900"/>
              <a:gd name="connsiteX8" fmla="*/ 11509 w 860425"/>
              <a:gd name="connsiteY8" fmla="*/ 923925 h 1231900"/>
              <a:gd name="connsiteX9" fmla="*/ 8049 w 860425"/>
              <a:gd name="connsiteY9" fmla="*/ 923925 h 1231900"/>
              <a:gd name="connsiteX10" fmla="*/ 0 w 860425"/>
              <a:gd name="connsiteY10" fmla="*/ 923925 h 1231900"/>
              <a:gd name="connsiteX11" fmla="*/ 0 w 860425"/>
              <a:gd name="connsiteY11" fmla="*/ 0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0425" h="1231900">
                <a:moveTo>
                  <a:pt x="0" y="0"/>
                </a:moveTo>
                <a:lnTo>
                  <a:pt x="15330" y="0"/>
                </a:lnTo>
                <a:lnTo>
                  <a:pt x="712788" y="0"/>
                </a:lnTo>
                <a:cubicBezTo>
                  <a:pt x="786606" y="0"/>
                  <a:pt x="860425" y="73914"/>
                  <a:pt x="860425" y="172466"/>
                </a:cubicBezTo>
                <a:lnTo>
                  <a:pt x="860425" y="751459"/>
                </a:lnTo>
                <a:cubicBezTo>
                  <a:pt x="860425" y="850011"/>
                  <a:pt x="786606" y="923925"/>
                  <a:pt x="712788" y="923925"/>
                </a:cubicBezTo>
                <a:lnTo>
                  <a:pt x="380603" y="923925"/>
                </a:lnTo>
                <a:lnTo>
                  <a:pt x="491331" y="1231900"/>
                </a:lnTo>
                <a:lnTo>
                  <a:pt x="11509" y="923925"/>
                </a:lnTo>
                <a:lnTo>
                  <a:pt x="8049" y="923925"/>
                </a:lnTo>
                <a:lnTo>
                  <a:pt x="0" y="92392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301" tIns="37650" rIns="75301" bIns="37650" numCol="1" anchor="t" anchorCtr="0" compatLnSpc="1">
            <a:prstTxWarp prst="textNoShape">
              <a:avLst/>
            </a:prstTxWarp>
            <a:noAutofit/>
          </a:bodyPr>
          <a:lstStyle/>
          <a:p>
            <a:pPr defTabSz="768113"/>
            <a:endParaRPr lang="en-US" sz="1500">
              <a:solidFill>
                <a:srgbClr val="505050"/>
              </a:solidFill>
            </a:endParaRPr>
          </a:p>
        </p:txBody>
      </p:sp>
      <p:sp>
        <p:nvSpPr>
          <p:cNvPr id="12" name="Rectangle 11"/>
          <p:cNvSpPr>
            <a:spLocks noChangeArrowheads="1"/>
          </p:cNvSpPr>
          <p:nvPr userDrawn="1"/>
        </p:nvSpPr>
        <p:spPr bwMode="auto">
          <a:xfrm>
            <a:off x="937851" y="-1967"/>
            <a:ext cx="1879224" cy="2512213"/>
          </a:xfrm>
          <a:prstGeom prst="rect">
            <a:avLst/>
          </a:prstGeom>
          <a:solidFill>
            <a:srgbClr val="FBD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5301" tIns="37650" rIns="75301" bIns="37650" numCol="1" anchor="t" anchorCtr="0" compatLnSpc="1">
            <a:prstTxWarp prst="textNoShape">
              <a:avLst/>
            </a:prstTxWarp>
          </a:bodyPr>
          <a:lstStyle/>
          <a:p>
            <a:pPr defTabSz="768113"/>
            <a:endParaRPr lang="en-US" sz="1500">
              <a:solidFill>
                <a:srgbClr val="505050"/>
              </a:solidFill>
            </a:endParaRPr>
          </a:p>
        </p:txBody>
      </p:sp>
      <p:sp>
        <p:nvSpPr>
          <p:cNvPr id="13" name="Freeform 12"/>
          <p:cNvSpPr>
            <a:spLocks noEditPoints="1"/>
          </p:cNvSpPr>
          <p:nvPr userDrawn="1"/>
        </p:nvSpPr>
        <p:spPr bwMode="auto">
          <a:xfrm>
            <a:off x="1208645" y="432300"/>
            <a:ext cx="1139207" cy="1860035"/>
          </a:xfrm>
          <a:custGeom>
            <a:avLst/>
            <a:gdLst>
              <a:gd name="T0" fmla="*/ 85 w 126"/>
              <a:gd name="T1" fmla="*/ 141 h 154"/>
              <a:gd name="T2" fmla="*/ 112 w 126"/>
              <a:gd name="T3" fmla="*/ 149 h 154"/>
              <a:gd name="T4" fmla="*/ 119 w 126"/>
              <a:gd name="T5" fmla="*/ 122 h 154"/>
              <a:gd name="T6" fmla="*/ 94 w 126"/>
              <a:gd name="T7" fmla="*/ 114 h 154"/>
              <a:gd name="T8" fmla="*/ 84 w 126"/>
              <a:gd name="T9" fmla="*/ 96 h 154"/>
              <a:gd name="T10" fmla="*/ 80 w 126"/>
              <a:gd name="T11" fmla="*/ 98 h 154"/>
              <a:gd name="T12" fmla="*/ 91 w 126"/>
              <a:gd name="T13" fmla="*/ 116 h 154"/>
              <a:gd name="T14" fmla="*/ 85 w 126"/>
              <a:gd name="T15" fmla="*/ 141 h 154"/>
              <a:gd name="T16" fmla="*/ 20 w 126"/>
              <a:gd name="T17" fmla="*/ 95 h 154"/>
              <a:gd name="T18" fmla="*/ 38 w 126"/>
              <a:gd name="T19" fmla="*/ 105 h 154"/>
              <a:gd name="T20" fmla="*/ 48 w 126"/>
              <a:gd name="T21" fmla="*/ 89 h 154"/>
              <a:gd name="T22" fmla="*/ 58 w 126"/>
              <a:gd name="T23" fmla="*/ 86 h 154"/>
              <a:gd name="T24" fmla="*/ 58 w 126"/>
              <a:gd name="T25" fmla="*/ 83 h 154"/>
              <a:gd name="T26" fmla="*/ 47 w 126"/>
              <a:gd name="T27" fmla="*/ 86 h 154"/>
              <a:gd name="T28" fmla="*/ 30 w 126"/>
              <a:gd name="T29" fmla="*/ 78 h 154"/>
              <a:gd name="T30" fmla="*/ 20 w 126"/>
              <a:gd name="T31" fmla="*/ 95 h 154"/>
              <a:gd name="T32" fmla="*/ 58 w 126"/>
              <a:gd name="T33" fmla="*/ 39 h 154"/>
              <a:gd name="T34" fmla="*/ 36 w 126"/>
              <a:gd name="T35" fmla="*/ 6 h 154"/>
              <a:gd name="T36" fmla="*/ 3 w 126"/>
              <a:gd name="T37" fmla="*/ 28 h 154"/>
              <a:gd name="T38" fmla="*/ 25 w 126"/>
              <a:gd name="T39" fmla="*/ 61 h 154"/>
              <a:gd name="T40" fmla="*/ 46 w 126"/>
              <a:gd name="T41" fmla="*/ 57 h 154"/>
              <a:gd name="T42" fmla="*/ 60 w 126"/>
              <a:gd name="T43" fmla="*/ 70 h 154"/>
              <a:gd name="T44" fmla="*/ 66 w 126"/>
              <a:gd name="T45" fmla="*/ 64 h 154"/>
              <a:gd name="T46" fmla="*/ 52 w 126"/>
              <a:gd name="T47" fmla="*/ 51 h 154"/>
              <a:gd name="T48" fmla="*/ 58 w 126"/>
              <a:gd name="T49" fmla="*/ 39 h 154"/>
              <a:gd name="T50" fmla="*/ 83 w 126"/>
              <a:gd name="T51" fmla="*/ 66 h 154"/>
              <a:gd name="T52" fmla="*/ 63 w 126"/>
              <a:gd name="T53" fmla="*/ 73 h 154"/>
              <a:gd name="T54" fmla="*/ 69 w 126"/>
              <a:gd name="T55" fmla="*/ 93 h 154"/>
              <a:gd name="T56" fmla="*/ 90 w 126"/>
              <a:gd name="T57" fmla="*/ 87 h 154"/>
              <a:gd name="T58" fmla="*/ 83 w 126"/>
              <a:gd name="T59" fmla="*/ 66 h 154"/>
              <a:gd name="T60" fmla="*/ 113 w 126"/>
              <a:gd name="T61" fmla="*/ 5 h 154"/>
              <a:gd name="T62" fmla="*/ 87 w 126"/>
              <a:gd name="T63" fmla="*/ 13 h 154"/>
              <a:gd name="T64" fmla="*/ 93 w 126"/>
              <a:gd name="T65" fmla="*/ 39 h 154"/>
              <a:gd name="T66" fmla="*/ 82 w 126"/>
              <a:gd name="T67" fmla="*/ 62 h 154"/>
              <a:gd name="T68" fmla="*/ 85 w 126"/>
              <a:gd name="T69" fmla="*/ 63 h 154"/>
              <a:gd name="T70" fmla="*/ 86 w 126"/>
              <a:gd name="T71" fmla="*/ 63 h 154"/>
              <a:gd name="T72" fmla="*/ 97 w 126"/>
              <a:gd name="T73" fmla="*/ 40 h 154"/>
              <a:gd name="T74" fmla="*/ 121 w 126"/>
              <a:gd name="T75" fmla="*/ 31 h 154"/>
              <a:gd name="T76" fmla="*/ 113 w 126"/>
              <a:gd name="T77" fmla="*/ 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154">
                <a:moveTo>
                  <a:pt x="85" y="141"/>
                </a:moveTo>
                <a:cubicBezTo>
                  <a:pt x="90" y="151"/>
                  <a:pt x="102" y="154"/>
                  <a:pt x="112" y="149"/>
                </a:cubicBezTo>
                <a:cubicBezTo>
                  <a:pt x="121" y="143"/>
                  <a:pt x="124" y="131"/>
                  <a:pt x="119" y="122"/>
                </a:cubicBezTo>
                <a:cubicBezTo>
                  <a:pt x="114" y="113"/>
                  <a:pt x="103" y="110"/>
                  <a:pt x="94" y="114"/>
                </a:cubicBezTo>
                <a:cubicBezTo>
                  <a:pt x="84" y="96"/>
                  <a:pt x="84" y="96"/>
                  <a:pt x="84" y="96"/>
                </a:cubicBezTo>
                <a:cubicBezTo>
                  <a:pt x="83" y="97"/>
                  <a:pt x="82" y="97"/>
                  <a:pt x="80" y="98"/>
                </a:cubicBezTo>
                <a:cubicBezTo>
                  <a:pt x="91" y="116"/>
                  <a:pt x="91" y="116"/>
                  <a:pt x="91" y="116"/>
                </a:cubicBezTo>
                <a:cubicBezTo>
                  <a:pt x="83" y="122"/>
                  <a:pt x="80" y="133"/>
                  <a:pt x="85" y="141"/>
                </a:cubicBezTo>
                <a:moveTo>
                  <a:pt x="20" y="95"/>
                </a:moveTo>
                <a:cubicBezTo>
                  <a:pt x="22" y="103"/>
                  <a:pt x="30" y="108"/>
                  <a:pt x="38" y="105"/>
                </a:cubicBezTo>
                <a:cubicBezTo>
                  <a:pt x="45" y="103"/>
                  <a:pt x="49" y="96"/>
                  <a:pt x="48" y="89"/>
                </a:cubicBezTo>
                <a:cubicBezTo>
                  <a:pt x="58" y="86"/>
                  <a:pt x="58" y="86"/>
                  <a:pt x="58" y="86"/>
                </a:cubicBezTo>
                <a:cubicBezTo>
                  <a:pt x="58" y="85"/>
                  <a:pt x="58" y="84"/>
                  <a:pt x="58" y="83"/>
                </a:cubicBezTo>
                <a:cubicBezTo>
                  <a:pt x="47" y="86"/>
                  <a:pt x="47" y="86"/>
                  <a:pt x="47" y="86"/>
                </a:cubicBezTo>
                <a:cubicBezTo>
                  <a:pt x="44" y="80"/>
                  <a:pt x="37" y="76"/>
                  <a:pt x="30" y="78"/>
                </a:cubicBezTo>
                <a:cubicBezTo>
                  <a:pt x="22" y="80"/>
                  <a:pt x="18" y="88"/>
                  <a:pt x="20" y="95"/>
                </a:cubicBezTo>
                <a:moveTo>
                  <a:pt x="58" y="39"/>
                </a:moveTo>
                <a:cubicBezTo>
                  <a:pt x="61" y="24"/>
                  <a:pt x="51" y="9"/>
                  <a:pt x="36" y="6"/>
                </a:cubicBezTo>
                <a:cubicBezTo>
                  <a:pt x="21" y="3"/>
                  <a:pt x="6" y="13"/>
                  <a:pt x="3" y="28"/>
                </a:cubicBezTo>
                <a:cubicBezTo>
                  <a:pt x="0" y="43"/>
                  <a:pt x="10" y="58"/>
                  <a:pt x="25" y="61"/>
                </a:cubicBezTo>
                <a:cubicBezTo>
                  <a:pt x="33" y="62"/>
                  <a:pt x="40" y="61"/>
                  <a:pt x="46" y="57"/>
                </a:cubicBezTo>
                <a:cubicBezTo>
                  <a:pt x="60" y="70"/>
                  <a:pt x="60" y="70"/>
                  <a:pt x="60" y="70"/>
                </a:cubicBezTo>
                <a:cubicBezTo>
                  <a:pt x="61" y="68"/>
                  <a:pt x="63" y="66"/>
                  <a:pt x="66" y="64"/>
                </a:cubicBezTo>
                <a:cubicBezTo>
                  <a:pt x="52" y="51"/>
                  <a:pt x="52" y="51"/>
                  <a:pt x="52" y="51"/>
                </a:cubicBezTo>
                <a:cubicBezTo>
                  <a:pt x="55" y="47"/>
                  <a:pt x="57" y="43"/>
                  <a:pt x="58" y="39"/>
                </a:cubicBezTo>
                <a:moveTo>
                  <a:pt x="83" y="66"/>
                </a:moveTo>
                <a:cubicBezTo>
                  <a:pt x="76" y="63"/>
                  <a:pt x="67" y="66"/>
                  <a:pt x="63" y="73"/>
                </a:cubicBezTo>
                <a:cubicBezTo>
                  <a:pt x="59" y="80"/>
                  <a:pt x="62" y="89"/>
                  <a:pt x="69" y="93"/>
                </a:cubicBezTo>
                <a:cubicBezTo>
                  <a:pt x="77" y="97"/>
                  <a:pt x="86" y="94"/>
                  <a:pt x="90" y="87"/>
                </a:cubicBezTo>
                <a:cubicBezTo>
                  <a:pt x="93" y="79"/>
                  <a:pt x="90" y="70"/>
                  <a:pt x="83" y="66"/>
                </a:cubicBezTo>
                <a:moveTo>
                  <a:pt x="113" y="5"/>
                </a:moveTo>
                <a:cubicBezTo>
                  <a:pt x="103" y="0"/>
                  <a:pt x="92" y="4"/>
                  <a:pt x="87" y="13"/>
                </a:cubicBezTo>
                <a:cubicBezTo>
                  <a:pt x="82" y="22"/>
                  <a:pt x="85" y="33"/>
                  <a:pt x="93" y="39"/>
                </a:cubicBezTo>
                <a:cubicBezTo>
                  <a:pt x="82" y="62"/>
                  <a:pt x="82" y="62"/>
                  <a:pt x="82" y="62"/>
                </a:cubicBezTo>
                <a:cubicBezTo>
                  <a:pt x="83" y="62"/>
                  <a:pt x="84" y="62"/>
                  <a:pt x="85" y="63"/>
                </a:cubicBezTo>
                <a:cubicBezTo>
                  <a:pt x="85" y="63"/>
                  <a:pt x="85" y="63"/>
                  <a:pt x="86" y="63"/>
                </a:cubicBezTo>
                <a:cubicBezTo>
                  <a:pt x="97" y="40"/>
                  <a:pt x="97" y="40"/>
                  <a:pt x="97" y="40"/>
                </a:cubicBezTo>
                <a:cubicBezTo>
                  <a:pt x="106" y="44"/>
                  <a:pt x="117" y="40"/>
                  <a:pt x="121" y="31"/>
                </a:cubicBezTo>
                <a:cubicBezTo>
                  <a:pt x="126" y="22"/>
                  <a:pt x="122" y="10"/>
                  <a:pt x="113"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301" tIns="37650" rIns="75301" bIns="37650" numCol="1" anchor="t" anchorCtr="0" compatLnSpc="1">
            <a:prstTxWarp prst="textNoShape">
              <a:avLst/>
            </a:prstTxWarp>
          </a:bodyPr>
          <a:lstStyle/>
          <a:p>
            <a:pPr defTabSz="768113"/>
            <a:endParaRPr lang="en-US" sz="1500">
              <a:solidFill>
                <a:srgbClr val="505050"/>
              </a:solidFill>
            </a:endParaRPr>
          </a:p>
        </p:txBody>
      </p:sp>
      <p:sp>
        <p:nvSpPr>
          <p:cNvPr id="14" name="Rectangle 13"/>
          <p:cNvSpPr>
            <a:spLocks noChangeArrowheads="1"/>
          </p:cNvSpPr>
          <p:nvPr userDrawn="1"/>
        </p:nvSpPr>
        <p:spPr bwMode="auto">
          <a:xfrm>
            <a:off x="928513" y="2655002"/>
            <a:ext cx="2828174" cy="3779217"/>
          </a:xfrm>
          <a:prstGeom prst="rect">
            <a:avLst/>
          </a:prstGeom>
          <a:solidFill>
            <a:schemeClr val="accent2"/>
          </a:solidFill>
          <a:ln>
            <a:noFill/>
          </a:ln>
          <a:extLst/>
        </p:spPr>
        <p:txBody>
          <a:bodyPr vert="horz" wrap="square" lIns="75301" tIns="37650" rIns="75301" bIns="37650" numCol="1" anchor="t" anchorCtr="0" compatLnSpc="1">
            <a:prstTxWarp prst="textNoShape">
              <a:avLst/>
            </a:prstTxWarp>
          </a:bodyPr>
          <a:lstStyle/>
          <a:p>
            <a:pPr defTabSz="768113"/>
            <a:endParaRPr lang="en-US" sz="1500">
              <a:solidFill>
                <a:srgbClr val="505050"/>
              </a:solidFill>
            </a:endParaRPr>
          </a:p>
        </p:txBody>
      </p:sp>
      <p:sp>
        <p:nvSpPr>
          <p:cNvPr id="15" name="Rectangle 14"/>
          <p:cNvSpPr>
            <a:spLocks noChangeArrowheads="1"/>
          </p:cNvSpPr>
          <p:nvPr userDrawn="1"/>
        </p:nvSpPr>
        <p:spPr bwMode="auto">
          <a:xfrm>
            <a:off x="-1762" y="2655002"/>
            <a:ext cx="831061" cy="1111351"/>
          </a:xfrm>
          <a:prstGeom prst="rect">
            <a:avLst/>
          </a:prstGeom>
          <a:solidFill>
            <a:srgbClr val="0054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5301" tIns="37650" rIns="75301" bIns="37650" numCol="1" anchor="t" anchorCtr="0" compatLnSpc="1">
            <a:prstTxWarp prst="textNoShape">
              <a:avLst/>
            </a:prstTxWarp>
          </a:bodyPr>
          <a:lstStyle/>
          <a:p>
            <a:pPr defTabSz="768113"/>
            <a:endParaRPr lang="en-US" sz="1500">
              <a:solidFill>
                <a:srgbClr val="505050"/>
              </a:solidFill>
            </a:endParaRPr>
          </a:p>
        </p:txBody>
      </p:sp>
      <p:sp>
        <p:nvSpPr>
          <p:cNvPr id="16" name="Freeform 15"/>
          <p:cNvSpPr>
            <a:spLocks noEditPoints="1"/>
          </p:cNvSpPr>
          <p:nvPr userDrawn="1"/>
        </p:nvSpPr>
        <p:spPr bwMode="auto">
          <a:xfrm>
            <a:off x="4244584" y="1954571"/>
            <a:ext cx="3606709" cy="459172"/>
          </a:xfrm>
          <a:custGeom>
            <a:avLst/>
            <a:gdLst>
              <a:gd name="T0" fmla="*/ 18 w 399"/>
              <a:gd name="T1" fmla="*/ 31 h 38"/>
              <a:gd name="T2" fmla="*/ 4 w 399"/>
              <a:gd name="T3" fmla="*/ 37 h 38"/>
              <a:gd name="T4" fmla="*/ 17 w 399"/>
              <a:gd name="T5" fmla="*/ 37 h 38"/>
              <a:gd name="T6" fmla="*/ 32 w 399"/>
              <a:gd name="T7" fmla="*/ 14 h 38"/>
              <a:gd name="T8" fmla="*/ 46 w 399"/>
              <a:gd name="T9" fmla="*/ 1 h 38"/>
              <a:gd name="T10" fmla="*/ 48 w 399"/>
              <a:gd name="T11" fmla="*/ 5 h 38"/>
              <a:gd name="T12" fmla="*/ 44 w 399"/>
              <a:gd name="T13" fmla="*/ 37 h 38"/>
              <a:gd name="T14" fmla="*/ 60 w 399"/>
              <a:gd name="T15" fmla="*/ 32 h 38"/>
              <a:gd name="T16" fmla="*/ 73 w 399"/>
              <a:gd name="T17" fmla="*/ 13 h 38"/>
              <a:gd name="T18" fmla="*/ 66 w 399"/>
              <a:gd name="T19" fmla="*/ 38 h 38"/>
              <a:gd name="T20" fmla="*/ 85 w 399"/>
              <a:gd name="T21" fmla="*/ 13 h 38"/>
              <a:gd name="T22" fmla="*/ 78 w 399"/>
              <a:gd name="T23" fmla="*/ 37 h 38"/>
              <a:gd name="T24" fmla="*/ 91 w 399"/>
              <a:gd name="T25" fmla="*/ 17 h 38"/>
              <a:gd name="T26" fmla="*/ 93 w 399"/>
              <a:gd name="T27" fmla="*/ 25 h 38"/>
              <a:gd name="T28" fmla="*/ 114 w 399"/>
              <a:gd name="T29" fmla="*/ 15 h 38"/>
              <a:gd name="T30" fmla="*/ 99 w 399"/>
              <a:gd name="T31" fmla="*/ 18 h 38"/>
              <a:gd name="T32" fmla="*/ 135 w 399"/>
              <a:gd name="T33" fmla="*/ 26 h 38"/>
              <a:gd name="T34" fmla="*/ 130 w 399"/>
              <a:gd name="T35" fmla="*/ 15 h 38"/>
              <a:gd name="T36" fmla="*/ 122 w 399"/>
              <a:gd name="T37" fmla="*/ 19 h 38"/>
              <a:gd name="T38" fmla="*/ 128 w 399"/>
              <a:gd name="T39" fmla="*/ 35 h 38"/>
              <a:gd name="T40" fmla="*/ 137 w 399"/>
              <a:gd name="T41" fmla="*/ 31 h 38"/>
              <a:gd name="T42" fmla="*/ 140 w 399"/>
              <a:gd name="T43" fmla="*/ 25 h 38"/>
              <a:gd name="T44" fmla="*/ 162 w 399"/>
              <a:gd name="T45" fmla="*/ 15 h 38"/>
              <a:gd name="T46" fmla="*/ 147 w 399"/>
              <a:gd name="T47" fmla="*/ 18 h 38"/>
              <a:gd name="T48" fmla="*/ 182 w 399"/>
              <a:gd name="T49" fmla="*/ 1 h 38"/>
              <a:gd name="T50" fmla="*/ 167 w 399"/>
              <a:gd name="T51" fmla="*/ 13 h 38"/>
              <a:gd name="T52" fmla="*/ 175 w 399"/>
              <a:gd name="T53" fmla="*/ 16 h 38"/>
              <a:gd name="T54" fmla="*/ 180 w 399"/>
              <a:gd name="T55" fmla="*/ 3 h 38"/>
              <a:gd name="T56" fmla="*/ 192 w 399"/>
              <a:gd name="T57" fmla="*/ 33 h 38"/>
              <a:gd name="T58" fmla="*/ 191 w 399"/>
              <a:gd name="T59" fmla="*/ 13 h 38"/>
              <a:gd name="T60" fmla="*/ 183 w 399"/>
              <a:gd name="T61" fmla="*/ 16 h 38"/>
              <a:gd name="T62" fmla="*/ 198 w 399"/>
              <a:gd name="T63" fmla="*/ 34 h 38"/>
              <a:gd name="T64" fmla="*/ 238 w 399"/>
              <a:gd name="T65" fmla="*/ 12 h 38"/>
              <a:gd name="T66" fmla="*/ 221 w 399"/>
              <a:gd name="T67" fmla="*/ 37 h 38"/>
              <a:gd name="T68" fmla="*/ 239 w 399"/>
              <a:gd name="T69" fmla="*/ 37 h 38"/>
              <a:gd name="T70" fmla="*/ 221 w 399"/>
              <a:gd name="T71" fmla="*/ 6 h 38"/>
              <a:gd name="T72" fmla="*/ 264 w 399"/>
              <a:gd name="T73" fmla="*/ 24 h 38"/>
              <a:gd name="T74" fmla="*/ 246 w 399"/>
              <a:gd name="T75" fmla="*/ 35 h 38"/>
              <a:gd name="T76" fmla="*/ 249 w 399"/>
              <a:gd name="T77" fmla="*/ 32 h 38"/>
              <a:gd name="T78" fmla="*/ 249 w 399"/>
              <a:gd name="T79" fmla="*/ 17 h 38"/>
              <a:gd name="T80" fmla="*/ 282 w 399"/>
              <a:gd name="T81" fmla="*/ 26 h 38"/>
              <a:gd name="T82" fmla="*/ 277 w 399"/>
              <a:gd name="T83" fmla="*/ 15 h 38"/>
              <a:gd name="T84" fmla="*/ 268 w 399"/>
              <a:gd name="T85" fmla="*/ 19 h 38"/>
              <a:gd name="T86" fmla="*/ 275 w 399"/>
              <a:gd name="T87" fmla="*/ 35 h 38"/>
              <a:gd name="T88" fmla="*/ 283 w 399"/>
              <a:gd name="T89" fmla="*/ 31 h 38"/>
              <a:gd name="T90" fmla="*/ 291 w 399"/>
              <a:gd name="T91" fmla="*/ 15 h 38"/>
              <a:gd name="T92" fmla="*/ 307 w 399"/>
              <a:gd name="T93" fmla="*/ 32 h 38"/>
              <a:gd name="T94" fmla="*/ 309 w 399"/>
              <a:gd name="T95" fmla="*/ 24 h 38"/>
              <a:gd name="T96" fmla="*/ 305 w 399"/>
              <a:gd name="T97" fmla="*/ 23 h 38"/>
              <a:gd name="T98" fmla="*/ 315 w 399"/>
              <a:gd name="T99" fmla="*/ 14 h 38"/>
              <a:gd name="T100" fmla="*/ 312 w 399"/>
              <a:gd name="T101" fmla="*/ 31 h 38"/>
              <a:gd name="T102" fmla="*/ 328 w 399"/>
              <a:gd name="T103" fmla="*/ 37 h 38"/>
              <a:gd name="T104" fmla="*/ 321 w 399"/>
              <a:gd name="T105" fmla="*/ 35 h 38"/>
              <a:gd name="T106" fmla="*/ 328 w 399"/>
              <a:gd name="T107" fmla="*/ 25 h 38"/>
              <a:gd name="T108" fmla="*/ 343 w 399"/>
              <a:gd name="T109" fmla="*/ 18 h 38"/>
              <a:gd name="T110" fmla="*/ 343 w 399"/>
              <a:gd name="T111" fmla="*/ 37 h 38"/>
              <a:gd name="T112" fmla="*/ 352 w 399"/>
              <a:gd name="T113" fmla="*/ 12 h 38"/>
              <a:gd name="T114" fmla="*/ 360 w 399"/>
              <a:gd name="T115" fmla="*/ 18 h 38"/>
              <a:gd name="T116" fmla="*/ 357 w 399"/>
              <a:gd name="T117" fmla="*/ 16 h 38"/>
              <a:gd name="T118" fmla="*/ 372 w 399"/>
              <a:gd name="T119" fmla="*/ 32 h 38"/>
              <a:gd name="T120" fmla="*/ 382 w 399"/>
              <a:gd name="T121" fmla="*/ 1 h 38"/>
              <a:gd name="T122" fmla="*/ 384 w 399"/>
              <a:gd name="T123" fmla="*/ 17 h 38"/>
              <a:gd name="T124" fmla="*/ 399 w 399"/>
              <a:gd name="T12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9" h="38">
                <a:moveTo>
                  <a:pt x="36" y="3"/>
                </a:moveTo>
                <a:cubicBezTo>
                  <a:pt x="31" y="3"/>
                  <a:pt x="31" y="3"/>
                  <a:pt x="31" y="3"/>
                </a:cubicBezTo>
                <a:cubicBezTo>
                  <a:pt x="20" y="27"/>
                  <a:pt x="20" y="27"/>
                  <a:pt x="20" y="27"/>
                </a:cubicBezTo>
                <a:cubicBezTo>
                  <a:pt x="19" y="28"/>
                  <a:pt x="19" y="29"/>
                  <a:pt x="18" y="31"/>
                </a:cubicBezTo>
                <a:cubicBezTo>
                  <a:pt x="18" y="31"/>
                  <a:pt x="18" y="31"/>
                  <a:pt x="18" y="31"/>
                </a:cubicBezTo>
                <a:cubicBezTo>
                  <a:pt x="18" y="30"/>
                  <a:pt x="17" y="29"/>
                  <a:pt x="16" y="27"/>
                </a:cubicBezTo>
                <a:cubicBezTo>
                  <a:pt x="6" y="3"/>
                  <a:pt x="6" y="3"/>
                  <a:pt x="6" y="3"/>
                </a:cubicBezTo>
                <a:cubicBezTo>
                  <a:pt x="0" y="3"/>
                  <a:pt x="0" y="3"/>
                  <a:pt x="0" y="3"/>
                </a:cubicBezTo>
                <a:cubicBezTo>
                  <a:pt x="0" y="37"/>
                  <a:pt x="0" y="37"/>
                  <a:pt x="0" y="37"/>
                </a:cubicBezTo>
                <a:cubicBezTo>
                  <a:pt x="4" y="37"/>
                  <a:pt x="4" y="37"/>
                  <a:pt x="4" y="37"/>
                </a:cubicBezTo>
                <a:cubicBezTo>
                  <a:pt x="4" y="14"/>
                  <a:pt x="4" y="14"/>
                  <a:pt x="4" y="14"/>
                </a:cubicBezTo>
                <a:cubicBezTo>
                  <a:pt x="4" y="11"/>
                  <a:pt x="4" y="9"/>
                  <a:pt x="4" y="7"/>
                </a:cubicBezTo>
                <a:cubicBezTo>
                  <a:pt x="4" y="7"/>
                  <a:pt x="4" y="7"/>
                  <a:pt x="4" y="7"/>
                </a:cubicBezTo>
                <a:cubicBezTo>
                  <a:pt x="4" y="9"/>
                  <a:pt x="5" y="10"/>
                  <a:pt x="5" y="11"/>
                </a:cubicBezTo>
                <a:cubicBezTo>
                  <a:pt x="17" y="37"/>
                  <a:pt x="17" y="37"/>
                  <a:pt x="17" y="37"/>
                </a:cubicBezTo>
                <a:cubicBezTo>
                  <a:pt x="19" y="37"/>
                  <a:pt x="19" y="37"/>
                  <a:pt x="19" y="37"/>
                </a:cubicBezTo>
                <a:cubicBezTo>
                  <a:pt x="31" y="11"/>
                  <a:pt x="31" y="11"/>
                  <a:pt x="31" y="11"/>
                </a:cubicBezTo>
                <a:cubicBezTo>
                  <a:pt x="31" y="10"/>
                  <a:pt x="31" y="9"/>
                  <a:pt x="32" y="7"/>
                </a:cubicBezTo>
                <a:cubicBezTo>
                  <a:pt x="32" y="7"/>
                  <a:pt x="32" y="7"/>
                  <a:pt x="32" y="7"/>
                </a:cubicBezTo>
                <a:cubicBezTo>
                  <a:pt x="32" y="10"/>
                  <a:pt x="32" y="12"/>
                  <a:pt x="32" y="14"/>
                </a:cubicBezTo>
                <a:cubicBezTo>
                  <a:pt x="32" y="37"/>
                  <a:pt x="32" y="37"/>
                  <a:pt x="32" y="37"/>
                </a:cubicBezTo>
                <a:cubicBezTo>
                  <a:pt x="36" y="37"/>
                  <a:pt x="36" y="37"/>
                  <a:pt x="36" y="37"/>
                </a:cubicBezTo>
                <a:lnTo>
                  <a:pt x="36" y="3"/>
                </a:lnTo>
                <a:close/>
                <a:moveTo>
                  <a:pt x="48" y="2"/>
                </a:moveTo>
                <a:cubicBezTo>
                  <a:pt x="47" y="1"/>
                  <a:pt x="47" y="1"/>
                  <a:pt x="46" y="1"/>
                </a:cubicBezTo>
                <a:cubicBezTo>
                  <a:pt x="45" y="1"/>
                  <a:pt x="45" y="1"/>
                  <a:pt x="44" y="2"/>
                </a:cubicBezTo>
                <a:cubicBezTo>
                  <a:pt x="44" y="2"/>
                  <a:pt x="43" y="3"/>
                  <a:pt x="43" y="4"/>
                </a:cubicBezTo>
                <a:cubicBezTo>
                  <a:pt x="43" y="4"/>
                  <a:pt x="44" y="5"/>
                  <a:pt x="44" y="6"/>
                </a:cubicBezTo>
                <a:cubicBezTo>
                  <a:pt x="45" y="6"/>
                  <a:pt x="45" y="6"/>
                  <a:pt x="46" y="6"/>
                </a:cubicBezTo>
                <a:cubicBezTo>
                  <a:pt x="47" y="6"/>
                  <a:pt x="47" y="6"/>
                  <a:pt x="48" y="5"/>
                </a:cubicBezTo>
                <a:cubicBezTo>
                  <a:pt x="48" y="5"/>
                  <a:pt x="49" y="4"/>
                  <a:pt x="49" y="4"/>
                </a:cubicBezTo>
                <a:cubicBezTo>
                  <a:pt x="49" y="3"/>
                  <a:pt x="48" y="2"/>
                  <a:pt x="48" y="2"/>
                </a:cubicBezTo>
                <a:moveTo>
                  <a:pt x="48" y="13"/>
                </a:moveTo>
                <a:cubicBezTo>
                  <a:pt x="44" y="13"/>
                  <a:pt x="44" y="13"/>
                  <a:pt x="44" y="13"/>
                </a:cubicBezTo>
                <a:cubicBezTo>
                  <a:pt x="44" y="37"/>
                  <a:pt x="44" y="37"/>
                  <a:pt x="44" y="37"/>
                </a:cubicBezTo>
                <a:cubicBezTo>
                  <a:pt x="48" y="37"/>
                  <a:pt x="48" y="37"/>
                  <a:pt x="48" y="37"/>
                </a:cubicBezTo>
                <a:lnTo>
                  <a:pt x="48" y="13"/>
                </a:lnTo>
                <a:close/>
                <a:moveTo>
                  <a:pt x="73" y="32"/>
                </a:moveTo>
                <a:cubicBezTo>
                  <a:pt x="71" y="34"/>
                  <a:pt x="69" y="35"/>
                  <a:pt x="66" y="35"/>
                </a:cubicBezTo>
                <a:cubicBezTo>
                  <a:pt x="64" y="35"/>
                  <a:pt x="62" y="34"/>
                  <a:pt x="60" y="32"/>
                </a:cubicBezTo>
                <a:cubicBezTo>
                  <a:pt x="59" y="30"/>
                  <a:pt x="58" y="28"/>
                  <a:pt x="58" y="25"/>
                </a:cubicBezTo>
                <a:cubicBezTo>
                  <a:pt x="58" y="22"/>
                  <a:pt x="59" y="20"/>
                  <a:pt x="60" y="18"/>
                </a:cubicBezTo>
                <a:cubicBezTo>
                  <a:pt x="62" y="16"/>
                  <a:pt x="64" y="15"/>
                  <a:pt x="67" y="15"/>
                </a:cubicBezTo>
                <a:cubicBezTo>
                  <a:pt x="69" y="15"/>
                  <a:pt x="71" y="16"/>
                  <a:pt x="73" y="17"/>
                </a:cubicBezTo>
                <a:cubicBezTo>
                  <a:pt x="73" y="13"/>
                  <a:pt x="73" y="13"/>
                  <a:pt x="73" y="13"/>
                </a:cubicBezTo>
                <a:cubicBezTo>
                  <a:pt x="71" y="12"/>
                  <a:pt x="69" y="12"/>
                  <a:pt x="67" y="12"/>
                </a:cubicBezTo>
                <a:cubicBezTo>
                  <a:pt x="63" y="12"/>
                  <a:pt x="60" y="13"/>
                  <a:pt x="57" y="16"/>
                </a:cubicBezTo>
                <a:cubicBezTo>
                  <a:pt x="55" y="18"/>
                  <a:pt x="54" y="21"/>
                  <a:pt x="54" y="26"/>
                </a:cubicBezTo>
                <a:cubicBezTo>
                  <a:pt x="54" y="29"/>
                  <a:pt x="55" y="32"/>
                  <a:pt x="57" y="34"/>
                </a:cubicBezTo>
                <a:cubicBezTo>
                  <a:pt x="59" y="37"/>
                  <a:pt x="62" y="38"/>
                  <a:pt x="66" y="38"/>
                </a:cubicBezTo>
                <a:cubicBezTo>
                  <a:pt x="68" y="38"/>
                  <a:pt x="71" y="37"/>
                  <a:pt x="73" y="36"/>
                </a:cubicBezTo>
                <a:lnTo>
                  <a:pt x="73" y="32"/>
                </a:lnTo>
                <a:close/>
                <a:moveTo>
                  <a:pt x="91" y="12"/>
                </a:moveTo>
                <a:cubicBezTo>
                  <a:pt x="91" y="12"/>
                  <a:pt x="90" y="12"/>
                  <a:pt x="89" y="12"/>
                </a:cubicBezTo>
                <a:cubicBezTo>
                  <a:pt x="87" y="12"/>
                  <a:pt x="86" y="13"/>
                  <a:pt x="85" y="13"/>
                </a:cubicBezTo>
                <a:cubicBezTo>
                  <a:pt x="84" y="14"/>
                  <a:pt x="83" y="16"/>
                  <a:pt x="82" y="18"/>
                </a:cubicBezTo>
                <a:cubicBezTo>
                  <a:pt x="82" y="18"/>
                  <a:pt x="82" y="18"/>
                  <a:pt x="82" y="18"/>
                </a:cubicBezTo>
                <a:cubicBezTo>
                  <a:pt x="82" y="13"/>
                  <a:pt x="82" y="13"/>
                  <a:pt x="82" y="13"/>
                </a:cubicBezTo>
                <a:cubicBezTo>
                  <a:pt x="78" y="13"/>
                  <a:pt x="78" y="13"/>
                  <a:pt x="78" y="13"/>
                </a:cubicBezTo>
                <a:cubicBezTo>
                  <a:pt x="78" y="37"/>
                  <a:pt x="78" y="37"/>
                  <a:pt x="78" y="37"/>
                </a:cubicBezTo>
                <a:cubicBezTo>
                  <a:pt x="82" y="37"/>
                  <a:pt x="82" y="37"/>
                  <a:pt x="82" y="37"/>
                </a:cubicBezTo>
                <a:cubicBezTo>
                  <a:pt x="82" y="25"/>
                  <a:pt x="82" y="25"/>
                  <a:pt x="82" y="25"/>
                </a:cubicBezTo>
                <a:cubicBezTo>
                  <a:pt x="82" y="22"/>
                  <a:pt x="83" y="20"/>
                  <a:pt x="84" y="18"/>
                </a:cubicBezTo>
                <a:cubicBezTo>
                  <a:pt x="85" y="16"/>
                  <a:pt x="87" y="16"/>
                  <a:pt x="88" y="16"/>
                </a:cubicBezTo>
                <a:cubicBezTo>
                  <a:pt x="90" y="16"/>
                  <a:pt x="91" y="16"/>
                  <a:pt x="91" y="17"/>
                </a:cubicBezTo>
                <a:lnTo>
                  <a:pt x="91" y="12"/>
                </a:lnTo>
                <a:close/>
                <a:moveTo>
                  <a:pt x="114" y="15"/>
                </a:moveTo>
                <a:cubicBezTo>
                  <a:pt x="112" y="13"/>
                  <a:pt x="109" y="12"/>
                  <a:pt x="105" y="12"/>
                </a:cubicBezTo>
                <a:cubicBezTo>
                  <a:pt x="102" y="12"/>
                  <a:pt x="99" y="13"/>
                  <a:pt x="96" y="15"/>
                </a:cubicBezTo>
                <a:cubicBezTo>
                  <a:pt x="94" y="18"/>
                  <a:pt x="93" y="21"/>
                  <a:pt x="93" y="25"/>
                </a:cubicBezTo>
                <a:cubicBezTo>
                  <a:pt x="93" y="29"/>
                  <a:pt x="94" y="32"/>
                  <a:pt x="96" y="34"/>
                </a:cubicBezTo>
                <a:cubicBezTo>
                  <a:pt x="98" y="37"/>
                  <a:pt x="101" y="38"/>
                  <a:pt x="105" y="38"/>
                </a:cubicBezTo>
                <a:cubicBezTo>
                  <a:pt x="109" y="38"/>
                  <a:pt x="112" y="37"/>
                  <a:pt x="114" y="34"/>
                </a:cubicBezTo>
                <a:cubicBezTo>
                  <a:pt x="116" y="32"/>
                  <a:pt x="117" y="29"/>
                  <a:pt x="117" y="25"/>
                </a:cubicBezTo>
                <a:cubicBezTo>
                  <a:pt x="117" y="21"/>
                  <a:pt x="116" y="18"/>
                  <a:pt x="114" y="15"/>
                </a:cubicBezTo>
                <a:moveTo>
                  <a:pt x="111" y="32"/>
                </a:moveTo>
                <a:cubicBezTo>
                  <a:pt x="110" y="34"/>
                  <a:pt x="108" y="35"/>
                  <a:pt x="105" y="35"/>
                </a:cubicBezTo>
                <a:cubicBezTo>
                  <a:pt x="103" y="35"/>
                  <a:pt x="101" y="34"/>
                  <a:pt x="99" y="32"/>
                </a:cubicBezTo>
                <a:cubicBezTo>
                  <a:pt x="98" y="30"/>
                  <a:pt x="97" y="28"/>
                  <a:pt x="97" y="25"/>
                </a:cubicBezTo>
                <a:cubicBezTo>
                  <a:pt x="97" y="22"/>
                  <a:pt x="98" y="19"/>
                  <a:pt x="99" y="18"/>
                </a:cubicBezTo>
                <a:cubicBezTo>
                  <a:pt x="101" y="16"/>
                  <a:pt x="103" y="15"/>
                  <a:pt x="105" y="15"/>
                </a:cubicBezTo>
                <a:cubicBezTo>
                  <a:pt x="108" y="15"/>
                  <a:pt x="110" y="16"/>
                  <a:pt x="111" y="18"/>
                </a:cubicBezTo>
                <a:cubicBezTo>
                  <a:pt x="112" y="19"/>
                  <a:pt x="113" y="22"/>
                  <a:pt x="113" y="25"/>
                </a:cubicBezTo>
                <a:cubicBezTo>
                  <a:pt x="113" y="28"/>
                  <a:pt x="113" y="30"/>
                  <a:pt x="111" y="32"/>
                </a:cubicBezTo>
                <a:moveTo>
                  <a:pt x="135" y="26"/>
                </a:moveTo>
                <a:cubicBezTo>
                  <a:pt x="134" y="25"/>
                  <a:pt x="132" y="24"/>
                  <a:pt x="130" y="23"/>
                </a:cubicBezTo>
                <a:cubicBezTo>
                  <a:pt x="128" y="23"/>
                  <a:pt x="127" y="22"/>
                  <a:pt x="127" y="21"/>
                </a:cubicBezTo>
                <a:cubicBezTo>
                  <a:pt x="126" y="21"/>
                  <a:pt x="126" y="20"/>
                  <a:pt x="126" y="19"/>
                </a:cubicBezTo>
                <a:cubicBezTo>
                  <a:pt x="126" y="18"/>
                  <a:pt x="126" y="17"/>
                  <a:pt x="127" y="16"/>
                </a:cubicBezTo>
                <a:cubicBezTo>
                  <a:pt x="128" y="16"/>
                  <a:pt x="129" y="15"/>
                  <a:pt x="130" y="15"/>
                </a:cubicBezTo>
                <a:cubicBezTo>
                  <a:pt x="132" y="15"/>
                  <a:pt x="134" y="16"/>
                  <a:pt x="136" y="17"/>
                </a:cubicBezTo>
                <a:cubicBezTo>
                  <a:pt x="136" y="13"/>
                  <a:pt x="136" y="13"/>
                  <a:pt x="136" y="13"/>
                </a:cubicBezTo>
                <a:cubicBezTo>
                  <a:pt x="134" y="12"/>
                  <a:pt x="132" y="12"/>
                  <a:pt x="130" y="12"/>
                </a:cubicBezTo>
                <a:cubicBezTo>
                  <a:pt x="128" y="12"/>
                  <a:pt x="126" y="13"/>
                  <a:pt x="124" y="14"/>
                </a:cubicBezTo>
                <a:cubicBezTo>
                  <a:pt x="122" y="15"/>
                  <a:pt x="122" y="17"/>
                  <a:pt x="122" y="19"/>
                </a:cubicBezTo>
                <a:cubicBezTo>
                  <a:pt x="122" y="21"/>
                  <a:pt x="122" y="22"/>
                  <a:pt x="123" y="24"/>
                </a:cubicBezTo>
                <a:cubicBezTo>
                  <a:pt x="124" y="25"/>
                  <a:pt x="125" y="26"/>
                  <a:pt x="128" y="26"/>
                </a:cubicBezTo>
                <a:cubicBezTo>
                  <a:pt x="130" y="27"/>
                  <a:pt x="131" y="28"/>
                  <a:pt x="132" y="29"/>
                </a:cubicBezTo>
                <a:cubicBezTo>
                  <a:pt x="132" y="29"/>
                  <a:pt x="133" y="30"/>
                  <a:pt x="133" y="31"/>
                </a:cubicBezTo>
                <a:cubicBezTo>
                  <a:pt x="133" y="33"/>
                  <a:pt x="131" y="35"/>
                  <a:pt x="128" y="35"/>
                </a:cubicBezTo>
                <a:cubicBezTo>
                  <a:pt x="126" y="35"/>
                  <a:pt x="123" y="34"/>
                  <a:pt x="122" y="32"/>
                </a:cubicBezTo>
                <a:cubicBezTo>
                  <a:pt x="122" y="36"/>
                  <a:pt x="122" y="36"/>
                  <a:pt x="122" y="36"/>
                </a:cubicBezTo>
                <a:cubicBezTo>
                  <a:pt x="123" y="37"/>
                  <a:pt x="125" y="38"/>
                  <a:pt x="128" y="38"/>
                </a:cubicBezTo>
                <a:cubicBezTo>
                  <a:pt x="131" y="38"/>
                  <a:pt x="133" y="37"/>
                  <a:pt x="134" y="36"/>
                </a:cubicBezTo>
                <a:cubicBezTo>
                  <a:pt x="136" y="34"/>
                  <a:pt x="137" y="33"/>
                  <a:pt x="137" y="31"/>
                </a:cubicBezTo>
                <a:cubicBezTo>
                  <a:pt x="137" y="29"/>
                  <a:pt x="136" y="27"/>
                  <a:pt x="135" y="26"/>
                </a:cubicBezTo>
                <a:moveTo>
                  <a:pt x="162" y="15"/>
                </a:moveTo>
                <a:cubicBezTo>
                  <a:pt x="160" y="13"/>
                  <a:pt x="157" y="12"/>
                  <a:pt x="153" y="12"/>
                </a:cubicBezTo>
                <a:cubicBezTo>
                  <a:pt x="149" y="12"/>
                  <a:pt x="146" y="13"/>
                  <a:pt x="144" y="15"/>
                </a:cubicBezTo>
                <a:cubicBezTo>
                  <a:pt x="142" y="18"/>
                  <a:pt x="140" y="21"/>
                  <a:pt x="140" y="25"/>
                </a:cubicBezTo>
                <a:cubicBezTo>
                  <a:pt x="140" y="29"/>
                  <a:pt x="142" y="32"/>
                  <a:pt x="144" y="34"/>
                </a:cubicBezTo>
                <a:cubicBezTo>
                  <a:pt x="146" y="37"/>
                  <a:pt x="149" y="38"/>
                  <a:pt x="153" y="38"/>
                </a:cubicBezTo>
                <a:cubicBezTo>
                  <a:pt x="156" y="38"/>
                  <a:pt x="159" y="37"/>
                  <a:pt x="162" y="34"/>
                </a:cubicBezTo>
                <a:cubicBezTo>
                  <a:pt x="164" y="32"/>
                  <a:pt x="165" y="29"/>
                  <a:pt x="165" y="25"/>
                </a:cubicBezTo>
                <a:cubicBezTo>
                  <a:pt x="165" y="21"/>
                  <a:pt x="164" y="18"/>
                  <a:pt x="162" y="15"/>
                </a:cubicBezTo>
                <a:moveTo>
                  <a:pt x="159" y="32"/>
                </a:moveTo>
                <a:cubicBezTo>
                  <a:pt x="157" y="34"/>
                  <a:pt x="155" y="35"/>
                  <a:pt x="153" y="35"/>
                </a:cubicBezTo>
                <a:cubicBezTo>
                  <a:pt x="150" y="35"/>
                  <a:pt x="148" y="34"/>
                  <a:pt x="147" y="32"/>
                </a:cubicBezTo>
                <a:cubicBezTo>
                  <a:pt x="145" y="30"/>
                  <a:pt x="145" y="28"/>
                  <a:pt x="145" y="25"/>
                </a:cubicBezTo>
                <a:cubicBezTo>
                  <a:pt x="145" y="22"/>
                  <a:pt x="145" y="19"/>
                  <a:pt x="147" y="18"/>
                </a:cubicBezTo>
                <a:cubicBezTo>
                  <a:pt x="148" y="16"/>
                  <a:pt x="150" y="15"/>
                  <a:pt x="153" y="15"/>
                </a:cubicBezTo>
                <a:cubicBezTo>
                  <a:pt x="155" y="15"/>
                  <a:pt x="157" y="16"/>
                  <a:pt x="159" y="18"/>
                </a:cubicBezTo>
                <a:cubicBezTo>
                  <a:pt x="160" y="19"/>
                  <a:pt x="161" y="22"/>
                  <a:pt x="161" y="25"/>
                </a:cubicBezTo>
                <a:cubicBezTo>
                  <a:pt x="161" y="28"/>
                  <a:pt x="160" y="30"/>
                  <a:pt x="159" y="32"/>
                </a:cubicBezTo>
                <a:moveTo>
                  <a:pt x="182" y="1"/>
                </a:moveTo>
                <a:cubicBezTo>
                  <a:pt x="182" y="0"/>
                  <a:pt x="181" y="0"/>
                  <a:pt x="179" y="0"/>
                </a:cubicBezTo>
                <a:cubicBezTo>
                  <a:pt x="177" y="0"/>
                  <a:pt x="175" y="1"/>
                  <a:pt x="174" y="2"/>
                </a:cubicBezTo>
                <a:cubicBezTo>
                  <a:pt x="172" y="4"/>
                  <a:pt x="171" y="6"/>
                  <a:pt x="171" y="9"/>
                </a:cubicBezTo>
                <a:cubicBezTo>
                  <a:pt x="171" y="13"/>
                  <a:pt x="171" y="13"/>
                  <a:pt x="171" y="13"/>
                </a:cubicBezTo>
                <a:cubicBezTo>
                  <a:pt x="167" y="13"/>
                  <a:pt x="167" y="13"/>
                  <a:pt x="167" y="13"/>
                </a:cubicBezTo>
                <a:cubicBezTo>
                  <a:pt x="167" y="16"/>
                  <a:pt x="167" y="16"/>
                  <a:pt x="167" y="16"/>
                </a:cubicBezTo>
                <a:cubicBezTo>
                  <a:pt x="171" y="16"/>
                  <a:pt x="171" y="16"/>
                  <a:pt x="171" y="16"/>
                </a:cubicBezTo>
                <a:cubicBezTo>
                  <a:pt x="171" y="37"/>
                  <a:pt x="171" y="37"/>
                  <a:pt x="171" y="37"/>
                </a:cubicBezTo>
                <a:cubicBezTo>
                  <a:pt x="175" y="37"/>
                  <a:pt x="175" y="37"/>
                  <a:pt x="175" y="37"/>
                </a:cubicBezTo>
                <a:cubicBezTo>
                  <a:pt x="175" y="16"/>
                  <a:pt x="175" y="16"/>
                  <a:pt x="175" y="16"/>
                </a:cubicBezTo>
                <a:cubicBezTo>
                  <a:pt x="181" y="16"/>
                  <a:pt x="181" y="16"/>
                  <a:pt x="181" y="16"/>
                </a:cubicBezTo>
                <a:cubicBezTo>
                  <a:pt x="181" y="13"/>
                  <a:pt x="181" y="13"/>
                  <a:pt x="181" y="13"/>
                </a:cubicBezTo>
                <a:cubicBezTo>
                  <a:pt x="175" y="13"/>
                  <a:pt x="175" y="13"/>
                  <a:pt x="175" y="13"/>
                </a:cubicBezTo>
                <a:cubicBezTo>
                  <a:pt x="175" y="9"/>
                  <a:pt x="175" y="9"/>
                  <a:pt x="175" y="9"/>
                </a:cubicBezTo>
                <a:cubicBezTo>
                  <a:pt x="175" y="5"/>
                  <a:pt x="177" y="3"/>
                  <a:pt x="180" y="3"/>
                </a:cubicBezTo>
                <a:cubicBezTo>
                  <a:pt x="181" y="3"/>
                  <a:pt x="181" y="4"/>
                  <a:pt x="182" y="4"/>
                </a:cubicBezTo>
                <a:lnTo>
                  <a:pt x="182" y="1"/>
                </a:lnTo>
                <a:close/>
                <a:moveTo>
                  <a:pt x="198" y="34"/>
                </a:moveTo>
                <a:cubicBezTo>
                  <a:pt x="197" y="34"/>
                  <a:pt x="196" y="35"/>
                  <a:pt x="195" y="35"/>
                </a:cubicBezTo>
                <a:cubicBezTo>
                  <a:pt x="194" y="35"/>
                  <a:pt x="193" y="34"/>
                  <a:pt x="192" y="33"/>
                </a:cubicBezTo>
                <a:cubicBezTo>
                  <a:pt x="192" y="33"/>
                  <a:pt x="191" y="32"/>
                  <a:pt x="191" y="30"/>
                </a:cubicBezTo>
                <a:cubicBezTo>
                  <a:pt x="191" y="16"/>
                  <a:pt x="191" y="16"/>
                  <a:pt x="191" y="16"/>
                </a:cubicBezTo>
                <a:cubicBezTo>
                  <a:pt x="198" y="16"/>
                  <a:pt x="198" y="16"/>
                  <a:pt x="198" y="16"/>
                </a:cubicBezTo>
                <a:cubicBezTo>
                  <a:pt x="198" y="13"/>
                  <a:pt x="198" y="13"/>
                  <a:pt x="198" y="13"/>
                </a:cubicBezTo>
                <a:cubicBezTo>
                  <a:pt x="191" y="13"/>
                  <a:pt x="191" y="13"/>
                  <a:pt x="191" y="13"/>
                </a:cubicBezTo>
                <a:cubicBezTo>
                  <a:pt x="191" y="5"/>
                  <a:pt x="191" y="5"/>
                  <a:pt x="191" y="5"/>
                </a:cubicBezTo>
                <a:cubicBezTo>
                  <a:pt x="190" y="6"/>
                  <a:pt x="189" y="6"/>
                  <a:pt x="187" y="6"/>
                </a:cubicBezTo>
                <a:cubicBezTo>
                  <a:pt x="187" y="13"/>
                  <a:pt x="187" y="13"/>
                  <a:pt x="187" y="13"/>
                </a:cubicBezTo>
                <a:cubicBezTo>
                  <a:pt x="183" y="13"/>
                  <a:pt x="183" y="13"/>
                  <a:pt x="183" y="13"/>
                </a:cubicBezTo>
                <a:cubicBezTo>
                  <a:pt x="183" y="16"/>
                  <a:pt x="183" y="16"/>
                  <a:pt x="183" y="16"/>
                </a:cubicBezTo>
                <a:cubicBezTo>
                  <a:pt x="187" y="16"/>
                  <a:pt x="187" y="16"/>
                  <a:pt x="187" y="16"/>
                </a:cubicBezTo>
                <a:cubicBezTo>
                  <a:pt x="187" y="31"/>
                  <a:pt x="187" y="31"/>
                  <a:pt x="187" y="31"/>
                </a:cubicBezTo>
                <a:cubicBezTo>
                  <a:pt x="187" y="36"/>
                  <a:pt x="190" y="38"/>
                  <a:pt x="194" y="38"/>
                </a:cubicBezTo>
                <a:cubicBezTo>
                  <a:pt x="195" y="38"/>
                  <a:pt x="197" y="38"/>
                  <a:pt x="198" y="37"/>
                </a:cubicBezTo>
                <a:lnTo>
                  <a:pt x="198" y="34"/>
                </a:lnTo>
                <a:close/>
                <a:moveTo>
                  <a:pt x="233" y="26"/>
                </a:moveTo>
                <a:cubicBezTo>
                  <a:pt x="232" y="23"/>
                  <a:pt x="231" y="22"/>
                  <a:pt x="230" y="22"/>
                </a:cubicBezTo>
                <a:cubicBezTo>
                  <a:pt x="230" y="21"/>
                  <a:pt x="230" y="21"/>
                  <a:pt x="230" y="21"/>
                </a:cubicBezTo>
                <a:cubicBezTo>
                  <a:pt x="232" y="21"/>
                  <a:pt x="234" y="20"/>
                  <a:pt x="236" y="18"/>
                </a:cubicBezTo>
                <a:cubicBezTo>
                  <a:pt x="237" y="16"/>
                  <a:pt x="238" y="14"/>
                  <a:pt x="238" y="12"/>
                </a:cubicBezTo>
                <a:cubicBezTo>
                  <a:pt x="238" y="9"/>
                  <a:pt x="237" y="7"/>
                  <a:pt x="235" y="5"/>
                </a:cubicBezTo>
                <a:cubicBezTo>
                  <a:pt x="233" y="3"/>
                  <a:pt x="230" y="3"/>
                  <a:pt x="227" y="3"/>
                </a:cubicBezTo>
                <a:cubicBezTo>
                  <a:pt x="217" y="3"/>
                  <a:pt x="217" y="3"/>
                  <a:pt x="217" y="3"/>
                </a:cubicBezTo>
                <a:cubicBezTo>
                  <a:pt x="217" y="37"/>
                  <a:pt x="217" y="37"/>
                  <a:pt x="217" y="37"/>
                </a:cubicBezTo>
                <a:cubicBezTo>
                  <a:pt x="221" y="37"/>
                  <a:pt x="221" y="37"/>
                  <a:pt x="221" y="37"/>
                </a:cubicBezTo>
                <a:cubicBezTo>
                  <a:pt x="221" y="23"/>
                  <a:pt x="221" y="23"/>
                  <a:pt x="221" y="23"/>
                </a:cubicBezTo>
                <a:cubicBezTo>
                  <a:pt x="224" y="23"/>
                  <a:pt x="224" y="23"/>
                  <a:pt x="224" y="23"/>
                </a:cubicBezTo>
                <a:cubicBezTo>
                  <a:pt x="227" y="23"/>
                  <a:pt x="228" y="24"/>
                  <a:pt x="230" y="27"/>
                </a:cubicBezTo>
                <a:cubicBezTo>
                  <a:pt x="234" y="37"/>
                  <a:pt x="234" y="37"/>
                  <a:pt x="234" y="37"/>
                </a:cubicBezTo>
                <a:cubicBezTo>
                  <a:pt x="239" y="37"/>
                  <a:pt x="239" y="37"/>
                  <a:pt x="239" y="37"/>
                </a:cubicBezTo>
                <a:lnTo>
                  <a:pt x="233" y="26"/>
                </a:lnTo>
                <a:close/>
                <a:moveTo>
                  <a:pt x="231" y="17"/>
                </a:moveTo>
                <a:cubicBezTo>
                  <a:pt x="230" y="18"/>
                  <a:pt x="228" y="19"/>
                  <a:pt x="226" y="19"/>
                </a:cubicBezTo>
                <a:cubicBezTo>
                  <a:pt x="221" y="19"/>
                  <a:pt x="221" y="19"/>
                  <a:pt x="221" y="19"/>
                </a:cubicBezTo>
                <a:cubicBezTo>
                  <a:pt x="221" y="6"/>
                  <a:pt x="221" y="6"/>
                  <a:pt x="221" y="6"/>
                </a:cubicBezTo>
                <a:cubicBezTo>
                  <a:pt x="226" y="6"/>
                  <a:pt x="226" y="6"/>
                  <a:pt x="226" y="6"/>
                </a:cubicBezTo>
                <a:cubicBezTo>
                  <a:pt x="229" y="6"/>
                  <a:pt x="230" y="7"/>
                  <a:pt x="232" y="8"/>
                </a:cubicBezTo>
                <a:cubicBezTo>
                  <a:pt x="233" y="9"/>
                  <a:pt x="233" y="10"/>
                  <a:pt x="233" y="12"/>
                </a:cubicBezTo>
                <a:cubicBezTo>
                  <a:pt x="233" y="14"/>
                  <a:pt x="233" y="16"/>
                  <a:pt x="231" y="17"/>
                </a:cubicBezTo>
                <a:moveTo>
                  <a:pt x="264" y="24"/>
                </a:moveTo>
                <a:cubicBezTo>
                  <a:pt x="264" y="20"/>
                  <a:pt x="263" y="17"/>
                  <a:pt x="262" y="15"/>
                </a:cubicBezTo>
                <a:cubicBezTo>
                  <a:pt x="260" y="13"/>
                  <a:pt x="257" y="12"/>
                  <a:pt x="254" y="12"/>
                </a:cubicBezTo>
                <a:cubicBezTo>
                  <a:pt x="251" y="12"/>
                  <a:pt x="248" y="13"/>
                  <a:pt x="246" y="15"/>
                </a:cubicBezTo>
                <a:cubicBezTo>
                  <a:pt x="244" y="18"/>
                  <a:pt x="243" y="21"/>
                  <a:pt x="243" y="25"/>
                </a:cubicBezTo>
                <a:cubicBezTo>
                  <a:pt x="243" y="29"/>
                  <a:pt x="244" y="33"/>
                  <a:pt x="246" y="35"/>
                </a:cubicBezTo>
                <a:cubicBezTo>
                  <a:pt x="248" y="37"/>
                  <a:pt x="250" y="38"/>
                  <a:pt x="254" y="38"/>
                </a:cubicBezTo>
                <a:cubicBezTo>
                  <a:pt x="257" y="38"/>
                  <a:pt x="260" y="37"/>
                  <a:pt x="262" y="36"/>
                </a:cubicBezTo>
                <a:cubicBezTo>
                  <a:pt x="262" y="32"/>
                  <a:pt x="262" y="32"/>
                  <a:pt x="262" y="32"/>
                </a:cubicBezTo>
                <a:cubicBezTo>
                  <a:pt x="260" y="34"/>
                  <a:pt x="258" y="35"/>
                  <a:pt x="255" y="35"/>
                </a:cubicBezTo>
                <a:cubicBezTo>
                  <a:pt x="252" y="35"/>
                  <a:pt x="250" y="34"/>
                  <a:pt x="249" y="32"/>
                </a:cubicBezTo>
                <a:cubicBezTo>
                  <a:pt x="247" y="31"/>
                  <a:pt x="247" y="29"/>
                  <a:pt x="247" y="26"/>
                </a:cubicBezTo>
                <a:cubicBezTo>
                  <a:pt x="264" y="26"/>
                  <a:pt x="264" y="26"/>
                  <a:pt x="264" y="26"/>
                </a:cubicBezTo>
                <a:lnTo>
                  <a:pt x="264" y="24"/>
                </a:lnTo>
                <a:close/>
                <a:moveTo>
                  <a:pt x="247" y="23"/>
                </a:moveTo>
                <a:cubicBezTo>
                  <a:pt x="247" y="20"/>
                  <a:pt x="248" y="19"/>
                  <a:pt x="249" y="17"/>
                </a:cubicBezTo>
                <a:cubicBezTo>
                  <a:pt x="250" y="16"/>
                  <a:pt x="252" y="15"/>
                  <a:pt x="254" y="15"/>
                </a:cubicBezTo>
                <a:cubicBezTo>
                  <a:pt x="256" y="15"/>
                  <a:pt x="257" y="16"/>
                  <a:pt x="259" y="17"/>
                </a:cubicBezTo>
                <a:cubicBezTo>
                  <a:pt x="260" y="19"/>
                  <a:pt x="260" y="20"/>
                  <a:pt x="260" y="23"/>
                </a:cubicBezTo>
                <a:lnTo>
                  <a:pt x="247" y="23"/>
                </a:lnTo>
                <a:close/>
                <a:moveTo>
                  <a:pt x="282" y="26"/>
                </a:moveTo>
                <a:cubicBezTo>
                  <a:pt x="281" y="25"/>
                  <a:pt x="279" y="24"/>
                  <a:pt x="277" y="23"/>
                </a:cubicBezTo>
                <a:cubicBezTo>
                  <a:pt x="275" y="23"/>
                  <a:pt x="274" y="22"/>
                  <a:pt x="273" y="21"/>
                </a:cubicBezTo>
                <a:cubicBezTo>
                  <a:pt x="273" y="21"/>
                  <a:pt x="272" y="20"/>
                  <a:pt x="272" y="19"/>
                </a:cubicBezTo>
                <a:cubicBezTo>
                  <a:pt x="272" y="18"/>
                  <a:pt x="273" y="17"/>
                  <a:pt x="273" y="16"/>
                </a:cubicBezTo>
                <a:cubicBezTo>
                  <a:pt x="274" y="16"/>
                  <a:pt x="275" y="15"/>
                  <a:pt x="277" y="15"/>
                </a:cubicBezTo>
                <a:cubicBezTo>
                  <a:pt x="279" y="15"/>
                  <a:pt x="281" y="16"/>
                  <a:pt x="282" y="17"/>
                </a:cubicBezTo>
                <a:cubicBezTo>
                  <a:pt x="282" y="13"/>
                  <a:pt x="282" y="13"/>
                  <a:pt x="282" y="13"/>
                </a:cubicBezTo>
                <a:cubicBezTo>
                  <a:pt x="281" y="12"/>
                  <a:pt x="279" y="12"/>
                  <a:pt x="277" y="12"/>
                </a:cubicBezTo>
                <a:cubicBezTo>
                  <a:pt x="274" y="12"/>
                  <a:pt x="272" y="13"/>
                  <a:pt x="271" y="14"/>
                </a:cubicBezTo>
                <a:cubicBezTo>
                  <a:pt x="269" y="15"/>
                  <a:pt x="268" y="17"/>
                  <a:pt x="268" y="19"/>
                </a:cubicBezTo>
                <a:cubicBezTo>
                  <a:pt x="268" y="21"/>
                  <a:pt x="269" y="22"/>
                  <a:pt x="270" y="24"/>
                </a:cubicBezTo>
                <a:cubicBezTo>
                  <a:pt x="271" y="25"/>
                  <a:pt x="272" y="26"/>
                  <a:pt x="274" y="26"/>
                </a:cubicBezTo>
                <a:cubicBezTo>
                  <a:pt x="276" y="27"/>
                  <a:pt x="278" y="28"/>
                  <a:pt x="278" y="29"/>
                </a:cubicBezTo>
                <a:cubicBezTo>
                  <a:pt x="279" y="29"/>
                  <a:pt x="279" y="30"/>
                  <a:pt x="279" y="31"/>
                </a:cubicBezTo>
                <a:cubicBezTo>
                  <a:pt x="279" y="33"/>
                  <a:pt x="278" y="35"/>
                  <a:pt x="275" y="35"/>
                </a:cubicBezTo>
                <a:cubicBezTo>
                  <a:pt x="272" y="35"/>
                  <a:pt x="270" y="34"/>
                  <a:pt x="268" y="32"/>
                </a:cubicBezTo>
                <a:cubicBezTo>
                  <a:pt x="268" y="36"/>
                  <a:pt x="268" y="36"/>
                  <a:pt x="268" y="36"/>
                </a:cubicBezTo>
                <a:cubicBezTo>
                  <a:pt x="270" y="37"/>
                  <a:pt x="272" y="38"/>
                  <a:pt x="274" y="38"/>
                </a:cubicBezTo>
                <a:cubicBezTo>
                  <a:pt x="277" y="38"/>
                  <a:pt x="279" y="37"/>
                  <a:pt x="281" y="36"/>
                </a:cubicBezTo>
                <a:cubicBezTo>
                  <a:pt x="283" y="34"/>
                  <a:pt x="283" y="33"/>
                  <a:pt x="283" y="31"/>
                </a:cubicBezTo>
                <a:cubicBezTo>
                  <a:pt x="283" y="29"/>
                  <a:pt x="283" y="27"/>
                  <a:pt x="282" y="26"/>
                </a:cubicBezTo>
                <a:moveTo>
                  <a:pt x="309" y="24"/>
                </a:moveTo>
                <a:cubicBezTo>
                  <a:pt x="309" y="20"/>
                  <a:pt x="308" y="17"/>
                  <a:pt x="306" y="15"/>
                </a:cubicBezTo>
                <a:cubicBezTo>
                  <a:pt x="304" y="13"/>
                  <a:pt x="302" y="12"/>
                  <a:pt x="298" y="12"/>
                </a:cubicBezTo>
                <a:cubicBezTo>
                  <a:pt x="295" y="12"/>
                  <a:pt x="293" y="13"/>
                  <a:pt x="291" y="15"/>
                </a:cubicBezTo>
                <a:cubicBezTo>
                  <a:pt x="288" y="18"/>
                  <a:pt x="287" y="21"/>
                  <a:pt x="287" y="25"/>
                </a:cubicBezTo>
                <a:cubicBezTo>
                  <a:pt x="287" y="29"/>
                  <a:pt x="288" y="33"/>
                  <a:pt x="290" y="35"/>
                </a:cubicBezTo>
                <a:cubicBezTo>
                  <a:pt x="292" y="37"/>
                  <a:pt x="295" y="38"/>
                  <a:pt x="298" y="38"/>
                </a:cubicBezTo>
                <a:cubicBezTo>
                  <a:pt x="302" y="38"/>
                  <a:pt x="305" y="37"/>
                  <a:pt x="307" y="36"/>
                </a:cubicBezTo>
                <a:cubicBezTo>
                  <a:pt x="307" y="32"/>
                  <a:pt x="307" y="32"/>
                  <a:pt x="307" y="32"/>
                </a:cubicBezTo>
                <a:cubicBezTo>
                  <a:pt x="305" y="34"/>
                  <a:pt x="302" y="35"/>
                  <a:pt x="299" y="35"/>
                </a:cubicBezTo>
                <a:cubicBezTo>
                  <a:pt x="297" y="35"/>
                  <a:pt x="295" y="34"/>
                  <a:pt x="293" y="32"/>
                </a:cubicBezTo>
                <a:cubicBezTo>
                  <a:pt x="292" y="31"/>
                  <a:pt x="291" y="29"/>
                  <a:pt x="291" y="26"/>
                </a:cubicBezTo>
                <a:cubicBezTo>
                  <a:pt x="309" y="26"/>
                  <a:pt x="309" y="26"/>
                  <a:pt x="309" y="26"/>
                </a:cubicBezTo>
                <a:lnTo>
                  <a:pt x="309" y="24"/>
                </a:lnTo>
                <a:close/>
                <a:moveTo>
                  <a:pt x="291" y="23"/>
                </a:moveTo>
                <a:cubicBezTo>
                  <a:pt x="292" y="20"/>
                  <a:pt x="292" y="19"/>
                  <a:pt x="294" y="17"/>
                </a:cubicBezTo>
                <a:cubicBezTo>
                  <a:pt x="295" y="16"/>
                  <a:pt x="297" y="15"/>
                  <a:pt x="298" y="15"/>
                </a:cubicBezTo>
                <a:cubicBezTo>
                  <a:pt x="300" y="15"/>
                  <a:pt x="302" y="16"/>
                  <a:pt x="303" y="17"/>
                </a:cubicBezTo>
                <a:cubicBezTo>
                  <a:pt x="304" y="19"/>
                  <a:pt x="305" y="20"/>
                  <a:pt x="305" y="23"/>
                </a:cubicBezTo>
                <a:lnTo>
                  <a:pt x="291" y="23"/>
                </a:lnTo>
                <a:close/>
                <a:moveTo>
                  <a:pt x="332" y="21"/>
                </a:moveTo>
                <a:cubicBezTo>
                  <a:pt x="332" y="15"/>
                  <a:pt x="329" y="12"/>
                  <a:pt x="323" y="12"/>
                </a:cubicBezTo>
                <a:cubicBezTo>
                  <a:pt x="322" y="12"/>
                  <a:pt x="320" y="12"/>
                  <a:pt x="318" y="13"/>
                </a:cubicBezTo>
                <a:cubicBezTo>
                  <a:pt x="317" y="13"/>
                  <a:pt x="315" y="14"/>
                  <a:pt x="315" y="14"/>
                </a:cubicBezTo>
                <a:cubicBezTo>
                  <a:pt x="315" y="18"/>
                  <a:pt x="315" y="18"/>
                  <a:pt x="315" y="18"/>
                </a:cubicBezTo>
                <a:cubicBezTo>
                  <a:pt x="317" y="16"/>
                  <a:pt x="320" y="15"/>
                  <a:pt x="323" y="15"/>
                </a:cubicBezTo>
                <a:cubicBezTo>
                  <a:pt x="326" y="15"/>
                  <a:pt x="328" y="17"/>
                  <a:pt x="328" y="22"/>
                </a:cubicBezTo>
                <a:cubicBezTo>
                  <a:pt x="320" y="23"/>
                  <a:pt x="320" y="23"/>
                  <a:pt x="320" y="23"/>
                </a:cubicBezTo>
                <a:cubicBezTo>
                  <a:pt x="315" y="23"/>
                  <a:pt x="312" y="26"/>
                  <a:pt x="312" y="31"/>
                </a:cubicBezTo>
                <a:cubicBezTo>
                  <a:pt x="312" y="33"/>
                  <a:pt x="313" y="35"/>
                  <a:pt x="314" y="36"/>
                </a:cubicBezTo>
                <a:cubicBezTo>
                  <a:pt x="316" y="37"/>
                  <a:pt x="318" y="38"/>
                  <a:pt x="320" y="38"/>
                </a:cubicBezTo>
                <a:cubicBezTo>
                  <a:pt x="324" y="38"/>
                  <a:pt x="326" y="37"/>
                  <a:pt x="328" y="34"/>
                </a:cubicBezTo>
                <a:cubicBezTo>
                  <a:pt x="328" y="34"/>
                  <a:pt x="328" y="34"/>
                  <a:pt x="328" y="34"/>
                </a:cubicBezTo>
                <a:cubicBezTo>
                  <a:pt x="328" y="37"/>
                  <a:pt x="328" y="37"/>
                  <a:pt x="328" y="37"/>
                </a:cubicBezTo>
                <a:cubicBezTo>
                  <a:pt x="332" y="37"/>
                  <a:pt x="332" y="37"/>
                  <a:pt x="332" y="37"/>
                </a:cubicBezTo>
                <a:lnTo>
                  <a:pt x="332" y="21"/>
                </a:lnTo>
                <a:close/>
                <a:moveTo>
                  <a:pt x="328" y="27"/>
                </a:moveTo>
                <a:cubicBezTo>
                  <a:pt x="328" y="29"/>
                  <a:pt x="327" y="31"/>
                  <a:pt x="326" y="33"/>
                </a:cubicBezTo>
                <a:cubicBezTo>
                  <a:pt x="325" y="34"/>
                  <a:pt x="323" y="35"/>
                  <a:pt x="321" y="35"/>
                </a:cubicBezTo>
                <a:cubicBezTo>
                  <a:pt x="320" y="35"/>
                  <a:pt x="318" y="34"/>
                  <a:pt x="318" y="33"/>
                </a:cubicBezTo>
                <a:cubicBezTo>
                  <a:pt x="317" y="33"/>
                  <a:pt x="316" y="32"/>
                  <a:pt x="316" y="30"/>
                </a:cubicBezTo>
                <a:cubicBezTo>
                  <a:pt x="316" y="29"/>
                  <a:pt x="317" y="28"/>
                  <a:pt x="317" y="27"/>
                </a:cubicBezTo>
                <a:cubicBezTo>
                  <a:pt x="318" y="27"/>
                  <a:pt x="320" y="26"/>
                  <a:pt x="322" y="26"/>
                </a:cubicBezTo>
                <a:cubicBezTo>
                  <a:pt x="328" y="25"/>
                  <a:pt x="328" y="25"/>
                  <a:pt x="328" y="25"/>
                </a:cubicBezTo>
                <a:lnTo>
                  <a:pt x="328" y="27"/>
                </a:lnTo>
                <a:close/>
                <a:moveTo>
                  <a:pt x="352" y="12"/>
                </a:moveTo>
                <a:cubicBezTo>
                  <a:pt x="352" y="12"/>
                  <a:pt x="351" y="12"/>
                  <a:pt x="350" y="12"/>
                </a:cubicBezTo>
                <a:cubicBezTo>
                  <a:pt x="348" y="12"/>
                  <a:pt x="347" y="13"/>
                  <a:pt x="346" y="13"/>
                </a:cubicBezTo>
                <a:cubicBezTo>
                  <a:pt x="345" y="14"/>
                  <a:pt x="344" y="16"/>
                  <a:pt x="343" y="18"/>
                </a:cubicBezTo>
                <a:cubicBezTo>
                  <a:pt x="343" y="18"/>
                  <a:pt x="343" y="18"/>
                  <a:pt x="343" y="18"/>
                </a:cubicBezTo>
                <a:cubicBezTo>
                  <a:pt x="343" y="13"/>
                  <a:pt x="343" y="13"/>
                  <a:pt x="343" y="13"/>
                </a:cubicBezTo>
                <a:cubicBezTo>
                  <a:pt x="339" y="13"/>
                  <a:pt x="339" y="13"/>
                  <a:pt x="339" y="13"/>
                </a:cubicBezTo>
                <a:cubicBezTo>
                  <a:pt x="339" y="37"/>
                  <a:pt x="339" y="37"/>
                  <a:pt x="339" y="37"/>
                </a:cubicBezTo>
                <a:cubicBezTo>
                  <a:pt x="343" y="37"/>
                  <a:pt x="343" y="37"/>
                  <a:pt x="343" y="37"/>
                </a:cubicBezTo>
                <a:cubicBezTo>
                  <a:pt x="343" y="25"/>
                  <a:pt x="343" y="25"/>
                  <a:pt x="343" y="25"/>
                </a:cubicBezTo>
                <a:cubicBezTo>
                  <a:pt x="343" y="22"/>
                  <a:pt x="344" y="20"/>
                  <a:pt x="345" y="18"/>
                </a:cubicBezTo>
                <a:cubicBezTo>
                  <a:pt x="346" y="16"/>
                  <a:pt x="347" y="16"/>
                  <a:pt x="349" y="16"/>
                </a:cubicBezTo>
                <a:cubicBezTo>
                  <a:pt x="350" y="16"/>
                  <a:pt x="351" y="16"/>
                  <a:pt x="352" y="17"/>
                </a:cubicBezTo>
                <a:lnTo>
                  <a:pt x="352" y="12"/>
                </a:lnTo>
                <a:close/>
                <a:moveTo>
                  <a:pt x="372" y="32"/>
                </a:moveTo>
                <a:cubicBezTo>
                  <a:pt x="370" y="34"/>
                  <a:pt x="368" y="35"/>
                  <a:pt x="366" y="35"/>
                </a:cubicBezTo>
                <a:cubicBezTo>
                  <a:pt x="364" y="35"/>
                  <a:pt x="362" y="34"/>
                  <a:pt x="360" y="32"/>
                </a:cubicBezTo>
                <a:cubicBezTo>
                  <a:pt x="358" y="30"/>
                  <a:pt x="358" y="28"/>
                  <a:pt x="358" y="25"/>
                </a:cubicBezTo>
                <a:cubicBezTo>
                  <a:pt x="358" y="22"/>
                  <a:pt x="359" y="20"/>
                  <a:pt x="360" y="18"/>
                </a:cubicBezTo>
                <a:cubicBezTo>
                  <a:pt x="362" y="16"/>
                  <a:pt x="364" y="15"/>
                  <a:pt x="366" y="15"/>
                </a:cubicBezTo>
                <a:cubicBezTo>
                  <a:pt x="369" y="15"/>
                  <a:pt x="370" y="16"/>
                  <a:pt x="372" y="17"/>
                </a:cubicBezTo>
                <a:cubicBezTo>
                  <a:pt x="372" y="13"/>
                  <a:pt x="372" y="13"/>
                  <a:pt x="372" y="13"/>
                </a:cubicBezTo>
                <a:cubicBezTo>
                  <a:pt x="371" y="12"/>
                  <a:pt x="369" y="12"/>
                  <a:pt x="367" y="12"/>
                </a:cubicBezTo>
                <a:cubicBezTo>
                  <a:pt x="363" y="12"/>
                  <a:pt x="359" y="13"/>
                  <a:pt x="357" y="16"/>
                </a:cubicBezTo>
                <a:cubicBezTo>
                  <a:pt x="355" y="18"/>
                  <a:pt x="354" y="21"/>
                  <a:pt x="354" y="26"/>
                </a:cubicBezTo>
                <a:cubicBezTo>
                  <a:pt x="354" y="29"/>
                  <a:pt x="355" y="32"/>
                  <a:pt x="357" y="34"/>
                </a:cubicBezTo>
                <a:cubicBezTo>
                  <a:pt x="359" y="37"/>
                  <a:pt x="362" y="38"/>
                  <a:pt x="365" y="38"/>
                </a:cubicBezTo>
                <a:cubicBezTo>
                  <a:pt x="368" y="38"/>
                  <a:pt x="370" y="37"/>
                  <a:pt x="372" y="36"/>
                </a:cubicBezTo>
                <a:lnTo>
                  <a:pt x="372" y="32"/>
                </a:lnTo>
                <a:close/>
                <a:moveTo>
                  <a:pt x="399" y="22"/>
                </a:moveTo>
                <a:cubicBezTo>
                  <a:pt x="399" y="15"/>
                  <a:pt x="396" y="12"/>
                  <a:pt x="390" y="12"/>
                </a:cubicBezTo>
                <a:cubicBezTo>
                  <a:pt x="387" y="12"/>
                  <a:pt x="384" y="14"/>
                  <a:pt x="382" y="17"/>
                </a:cubicBezTo>
                <a:cubicBezTo>
                  <a:pt x="382" y="17"/>
                  <a:pt x="382" y="17"/>
                  <a:pt x="382" y="17"/>
                </a:cubicBezTo>
                <a:cubicBezTo>
                  <a:pt x="382" y="1"/>
                  <a:pt x="382" y="1"/>
                  <a:pt x="382" y="1"/>
                </a:cubicBezTo>
                <a:cubicBezTo>
                  <a:pt x="378" y="1"/>
                  <a:pt x="378" y="1"/>
                  <a:pt x="378" y="1"/>
                </a:cubicBezTo>
                <a:cubicBezTo>
                  <a:pt x="378" y="37"/>
                  <a:pt x="378" y="37"/>
                  <a:pt x="378" y="37"/>
                </a:cubicBezTo>
                <a:cubicBezTo>
                  <a:pt x="382" y="37"/>
                  <a:pt x="382" y="37"/>
                  <a:pt x="382" y="37"/>
                </a:cubicBezTo>
                <a:cubicBezTo>
                  <a:pt x="382" y="23"/>
                  <a:pt x="382" y="23"/>
                  <a:pt x="382" y="23"/>
                </a:cubicBezTo>
                <a:cubicBezTo>
                  <a:pt x="382" y="21"/>
                  <a:pt x="383" y="19"/>
                  <a:pt x="384" y="17"/>
                </a:cubicBezTo>
                <a:cubicBezTo>
                  <a:pt x="385" y="16"/>
                  <a:pt x="387" y="15"/>
                  <a:pt x="389" y="15"/>
                </a:cubicBezTo>
                <a:cubicBezTo>
                  <a:pt x="393" y="15"/>
                  <a:pt x="395" y="18"/>
                  <a:pt x="395" y="23"/>
                </a:cubicBezTo>
                <a:cubicBezTo>
                  <a:pt x="395" y="37"/>
                  <a:pt x="395" y="37"/>
                  <a:pt x="395" y="37"/>
                </a:cubicBezTo>
                <a:cubicBezTo>
                  <a:pt x="399" y="37"/>
                  <a:pt x="399" y="37"/>
                  <a:pt x="399" y="37"/>
                </a:cubicBezTo>
                <a:lnTo>
                  <a:pt x="399" y="22"/>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301" tIns="37650" rIns="75301" bIns="37650" numCol="1" anchor="t" anchorCtr="0" compatLnSpc="1">
            <a:prstTxWarp prst="textNoShape">
              <a:avLst/>
            </a:prstTxWarp>
          </a:bodyPr>
          <a:lstStyle/>
          <a:p>
            <a:pPr defTabSz="768113"/>
            <a:endParaRPr lang="en-US" sz="1500">
              <a:solidFill>
                <a:srgbClr val="505050"/>
              </a:solidFill>
            </a:endParaRPr>
          </a:p>
        </p:txBody>
      </p:sp>
      <p:sp>
        <p:nvSpPr>
          <p:cNvPr id="17" name="Freeform 16"/>
          <p:cNvSpPr>
            <a:spLocks/>
          </p:cNvSpPr>
          <p:nvPr userDrawn="1"/>
        </p:nvSpPr>
        <p:spPr bwMode="auto">
          <a:xfrm>
            <a:off x="2428390" y="4708044"/>
            <a:ext cx="199595" cy="132304"/>
          </a:xfrm>
          <a:custGeom>
            <a:avLst/>
            <a:gdLst>
              <a:gd name="T0" fmla="*/ 19 w 22"/>
              <a:gd name="T1" fmla="*/ 3 h 11"/>
              <a:gd name="T2" fmla="*/ 13 w 22"/>
              <a:gd name="T3" fmla="*/ 0 h 11"/>
              <a:gd name="T4" fmla="*/ 4 w 22"/>
              <a:gd name="T5" fmla="*/ 0 h 11"/>
              <a:gd name="T6" fmla="*/ 0 w 22"/>
              <a:gd name="T7" fmla="*/ 0 h 11"/>
              <a:gd name="T8" fmla="*/ 4 w 22"/>
              <a:gd name="T9" fmla="*/ 11 h 11"/>
              <a:gd name="T10" fmla="*/ 22 w 22"/>
              <a:gd name="T11" fmla="*/ 11 h 11"/>
              <a:gd name="T12" fmla="*/ 19 w 22"/>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22" h="11">
                <a:moveTo>
                  <a:pt x="19" y="3"/>
                </a:moveTo>
                <a:cubicBezTo>
                  <a:pt x="18" y="0"/>
                  <a:pt x="18" y="0"/>
                  <a:pt x="13" y="0"/>
                </a:cubicBezTo>
                <a:cubicBezTo>
                  <a:pt x="4" y="0"/>
                  <a:pt x="4" y="0"/>
                  <a:pt x="4" y="0"/>
                </a:cubicBezTo>
                <a:cubicBezTo>
                  <a:pt x="2" y="0"/>
                  <a:pt x="1" y="0"/>
                  <a:pt x="0" y="0"/>
                </a:cubicBezTo>
                <a:cubicBezTo>
                  <a:pt x="4" y="11"/>
                  <a:pt x="4" y="11"/>
                  <a:pt x="4" y="11"/>
                </a:cubicBezTo>
                <a:cubicBezTo>
                  <a:pt x="22" y="11"/>
                  <a:pt x="22" y="11"/>
                  <a:pt x="22" y="11"/>
                </a:cubicBezTo>
                <a:lnTo>
                  <a:pt x="19"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301" tIns="37650" rIns="75301" bIns="37650" numCol="1" anchor="t" anchorCtr="0" compatLnSpc="1">
            <a:prstTxWarp prst="textNoShape">
              <a:avLst/>
            </a:prstTxWarp>
          </a:bodyPr>
          <a:lstStyle/>
          <a:p>
            <a:pPr defTabSz="768113"/>
            <a:endParaRPr lang="en-US" sz="1500">
              <a:solidFill>
                <a:srgbClr val="505050"/>
              </a:solidFill>
            </a:endParaRPr>
          </a:p>
        </p:txBody>
      </p:sp>
      <p:sp>
        <p:nvSpPr>
          <p:cNvPr id="18" name="Freeform 17"/>
          <p:cNvSpPr>
            <a:spLocks noEditPoints="1"/>
          </p:cNvSpPr>
          <p:nvPr userDrawn="1"/>
        </p:nvSpPr>
        <p:spPr bwMode="auto">
          <a:xfrm>
            <a:off x="1931155" y="5251267"/>
            <a:ext cx="1320126" cy="470067"/>
          </a:xfrm>
          <a:custGeom>
            <a:avLst/>
            <a:gdLst>
              <a:gd name="T0" fmla="*/ 142 w 146"/>
              <a:gd name="T1" fmla="*/ 0 h 39"/>
              <a:gd name="T2" fmla="*/ 5 w 146"/>
              <a:gd name="T3" fmla="*/ 0 h 39"/>
              <a:gd name="T4" fmla="*/ 0 w 146"/>
              <a:gd name="T5" fmla="*/ 4 h 39"/>
              <a:gd name="T6" fmla="*/ 0 w 146"/>
              <a:gd name="T7" fmla="*/ 17 h 39"/>
              <a:gd name="T8" fmla="*/ 12 w 146"/>
              <a:gd name="T9" fmla="*/ 39 h 39"/>
              <a:gd name="T10" fmla="*/ 15 w 146"/>
              <a:gd name="T11" fmla="*/ 37 h 39"/>
              <a:gd name="T12" fmla="*/ 34 w 146"/>
              <a:gd name="T13" fmla="*/ 37 h 39"/>
              <a:gd name="T14" fmla="*/ 46 w 146"/>
              <a:gd name="T15" fmla="*/ 37 h 39"/>
              <a:gd name="T16" fmla="*/ 65 w 146"/>
              <a:gd name="T17" fmla="*/ 37 h 39"/>
              <a:gd name="T18" fmla="*/ 77 w 146"/>
              <a:gd name="T19" fmla="*/ 37 h 39"/>
              <a:gd name="T20" fmla="*/ 87 w 146"/>
              <a:gd name="T21" fmla="*/ 35 h 39"/>
              <a:gd name="T22" fmla="*/ 96 w 146"/>
              <a:gd name="T23" fmla="*/ 37 h 39"/>
              <a:gd name="T24" fmla="*/ 108 w 146"/>
              <a:gd name="T25" fmla="*/ 37 h 39"/>
              <a:gd name="T26" fmla="*/ 127 w 146"/>
              <a:gd name="T27" fmla="*/ 37 h 39"/>
              <a:gd name="T28" fmla="*/ 130 w 146"/>
              <a:gd name="T29" fmla="*/ 38 h 39"/>
              <a:gd name="T30" fmla="*/ 145 w 146"/>
              <a:gd name="T31" fmla="*/ 4 h 39"/>
              <a:gd name="T32" fmla="*/ 146 w 146"/>
              <a:gd name="T33" fmla="*/ 0 h 39"/>
              <a:gd name="T34" fmla="*/ 142 w 146"/>
              <a:gd name="T35" fmla="*/ 0 h 39"/>
              <a:gd name="T36" fmla="*/ 36 w 146"/>
              <a:gd name="T37" fmla="*/ 28 h 39"/>
              <a:gd name="T38" fmla="*/ 29 w 146"/>
              <a:gd name="T39" fmla="*/ 22 h 39"/>
              <a:gd name="T40" fmla="*/ 36 w 146"/>
              <a:gd name="T41" fmla="*/ 15 h 39"/>
              <a:gd name="T42" fmla="*/ 43 w 146"/>
              <a:gd name="T43" fmla="*/ 21 h 39"/>
              <a:gd name="T44" fmla="*/ 36 w 146"/>
              <a:gd name="T45" fmla="*/ 28 h 39"/>
              <a:gd name="T46" fmla="*/ 60 w 146"/>
              <a:gd name="T47" fmla="*/ 28 h 39"/>
              <a:gd name="T48" fmla="*/ 53 w 146"/>
              <a:gd name="T49" fmla="*/ 22 h 39"/>
              <a:gd name="T50" fmla="*/ 60 w 146"/>
              <a:gd name="T51" fmla="*/ 15 h 39"/>
              <a:gd name="T52" fmla="*/ 67 w 146"/>
              <a:gd name="T53" fmla="*/ 21 h 39"/>
              <a:gd name="T54" fmla="*/ 60 w 146"/>
              <a:gd name="T55" fmla="*/ 28 h 39"/>
              <a:gd name="T56" fmla="*/ 84 w 146"/>
              <a:gd name="T57" fmla="*/ 28 h 39"/>
              <a:gd name="T58" fmla="*/ 77 w 146"/>
              <a:gd name="T59" fmla="*/ 22 h 39"/>
              <a:gd name="T60" fmla="*/ 84 w 146"/>
              <a:gd name="T61" fmla="*/ 15 h 39"/>
              <a:gd name="T62" fmla="*/ 91 w 146"/>
              <a:gd name="T63" fmla="*/ 22 h 39"/>
              <a:gd name="T64" fmla="*/ 84 w 146"/>
              <a:gd name="T65" fmla="*/ 28 h 39"/>
              <a:gd name="T66" fmla="*/ 108 w 146"/>
              <a:gd name="T67" fmla="*/ 28 h 39"/>
              <a:gd name="T68" fmla="*/ 101 w 146"/>
              <a:gd name="T69" fmla="*/ 22 h 39"/>
              <a:gd name="T70" fmla="*/ 108 w 146"/>
              <a:gd name="T71" fmla="*/ 15 h 39"/>
              <a:gd name="T72" fmla="*/ 115 w 146"/>
              <a:gd name="T73" fmla="*/ 22 h 39"/>
              <a:gd name="T74" fmla="*/ 108 w 146"/>
              <a:gd name="T75"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6" h="39">
                <a:moveTo>
                  <a:pt x="142" y="0"/>
                </a:moveTo>
                <a:cubicBezTo>
                  <a:pt x="5" y="0"/>
                  <a:pt x="5" y="0"/>
                  <a:pt x="5" y="0"/>
                </a:cubicBezTo>
                <a:cubicBezTo>
                  <a:pt x="0" y="0"/>
                  <a:pt x="0" y="0"/>
                  <a:pt x="0" y="4"/>
                </a:cubicBezTo>
                <a:cubicBezTo>
                  <a:pt x="0" y="17"/>
                  <a:pt x="0" y="17"/>
                  <a:pt x="0" y="17"/>
                </a:cubicBezTo>
                <a:cubicBezTo>
                  <a:pt x="0" y="26"/>
                  <a:pt x="4" y="34"/>
                  <a:pt x="12" y="39"/>
                </a:cubicBezTo>
                <a:cubicBezTo>
                  <a:pt x="13" y="38"/>
                  <a:pt x="14" y="38"/>
                  <a:pt x="15" y="37"/>
                </a:cubicBezTo>
                <a:cubicBezTo>
                  <a:pt x="21" y="35"/>
                  <a:pt x="28" y="35"/>
                  <a:pt x="34" y="37"/>
                </a:cubicBezTo>
                <a:cubicBezTo>
                  <a:pt x="38" y="39"/>
                  <a:pt x="42" y="39"/>
                  <a:pt x="46" y="37"/>
                </a:cubicBezTo>
                <a:cubicBezTo>
                  <a:pt x="52" y="35"/>
                  <a:pt x="59" y="35"/>
                  <a:pt x="65" y="37"/>
                </a:cubicBezTo>
                <a:cubicBezTo>
                  <a:pt x="69" y="39"/>
                  <a:pt x="73" y="39"/>
                  <a:pt x="77" y="37"/>
                </a:cubicBezTo>
                <a:cubicBezTo>
                  <a:pt x="80" y="36"/>
                  <a:pt x="83" y="35"/>
                  <a:pt x="87" y="35"/>
                </a:cubicBezTo>
                <a:cubicBezTo>
                  <a:pt x="90" y="35"/>
                  <a:pt x="93" y="36"/>
                  <a:pt x="96" y="37"/>
                </a:cubicBezTo>
                <a:cubicBezTo>
                  <a:pt x="100" y="39"/>
                  <a:pt x="104" y="39"/>
                  <a:pt x="108" y="37"/>
                </a:cubicBezTo>
                <a:cubicBezTo>
                  <a:pt x="114" y="35"/>
                  <a:pt x="121" y="35"/>
                  <a:pt x="127" y="37"/>
                </a:cubicBezTo>
                <a:cubicBezTo>
                  <a:pt x="128" y="38"/>
                  <a:pt x="129" y="38"/>
                  <a:pt x="130" y="38"/>
                </a:cubicBezTo>
                <a:cubicBezTo>
                  <a:pt x="145" y="4"/>
                  <a:pt x="145" y="4"/>
                  <a:pt x="145" y="4"/>
                </a:cubicBezTo>
                <a:cubicBezTo>
                  <a:pt x="146" y="1"/>
                  <a:pt x="146" y="0"/>
                  <a:pt x="146" y="0"/>
                </a:cubicBezTo>
                <a:cubicBezTo>
                  <a:pt x="146" y="0"/>
                  <a:pt x="145" y="0"/>
                  <a:pt x="142" y="0"/>
                </a:cubicBezTo>
                <a:close/>
                <a:moveTo>
                  <a:pt x="36" y="28"/>
                </a:moveTo>
                <a:cubicBezTo>
                  <a:pt x="32" y="28"/>
                  <a:pt x="29" y="25"/>
                  <a:pt x="29" y="22"/>
                </a:cubicBezTo>
                <a:cubicBezTo>
                  <a:pt x="29" y="18"/>
                  <a:pt x="32" y="15"/>
                  <a:pt x="36" y="15"/>
                </a:cubicBezTo>
                <a:cubicBezTo>
                  <a:pt x="39" y="15"/>
                  <a:pt x="43" y="18"/>
                  <a:pt x="43" y="21"/>
                </a:cubicBezTo>
                <a:cubicBezTo>
                  <a:pt x="43" y="25"/>
                  <a:pt x="39" y="28"/>
                  <a:pt x="36" y="28"/>
                </a:cubicBezTo>
                <a:close/>
                <a:moveTo>
                  <a:pt x="60" y="28"/>
                </a:moveTo>
                <a:cubicBezTo>
                  <a:pt x="56" y="28"/>
                  <a:pt x="53" y="25"/>
                  <a:pt x="53" y="22"/>
                </a:cubicBezTo>
                <a:cubicBezTo>
                  <a:pt x="53" y="18"/>
                  <a:pt x="56" y="15"/>
                  <a:pt x="60" y="15"/>
                </a:cubicBezTo>
                <a:cubicBezTo>
                  <a:pt x="64" y="15"/>
                  <a:pt x="67" y="18"/>
                  <a:pt x="67" y="21"/>
                </a:cubicBezTo>
                <a:cubicBezTo>
                  <a:pt x="67" y="25"/>
                  <a:pt x="64" y="28"/>
                  <a:pt x="60" y="28"/>
                </a:cubicBezTo>
                <a:close/>
                <a:moveTo>
                  <a:pt x="84" y="28"/>
                </a:moveTo>
                <a:cubicBezTo>
                  <a:pt x="80" y="28"/>
                  <a:pt x="77" y="25"/>
                  <a:pt x="77" y="22"/>
                </a:cubicBezTo>
                <a:cubicBezTo>
                  <a:pt x="77" y="18"/>
                  <a:pt x="80" y="15"/>
                  <a:pt x="84" y="15"/>
                </a:cubicBezTo>
                <a:cubicBezTo>
                  <a:pt x="88" y="15"/>
                  <a:pt x="91" y="18"/>
                  <a:pt x="91" y="22"/>
                </a:cubicBezTo>
                <a:cubicBezTo>
                  <a:pt x="91" y="25"/>
                  <a:pt x="88" y="28"/>
                  <a:pt x="84" y="28"/>
                </a:cubicBezTo>
                <a:close/>
                <a:moveTo>
                  <a:pt x="108" y="28"/>
                </a:moveTo>
                <a:cubicBezTo>
                  <a:pt x="104" y="28"/>
                  <a:pt x="101" y="25"/>
                  <a:pt x="101" y="22"/>
                </a:cubicBezTo>
                <a:cubicBezTo>
                  <a:pt x="101" y="18"/>
                  <a:pt x="104" y="15"/>
                  <a:pt x="108" y="15"/>
                </a:cubicBezTo>
                <a:cubicBezTo>
                  <a:pt x="112" y="15"/>
                  <a:pt x="115" y="18"/>
                  <a:pt x="115" y="22"/>
                </a:cubicBezTo>
                <a:cubicBezTo>
                  <a:pt x="115" y="25"/>
                  <a:pt x="112" y="28"/>
                  <a:pt x="10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301" tIns="37650" rIns="75301" bIns="37650" numCol="1" anchor="t" anchorCtr="0" compatLnSpc="1">
            <a:prstTxWarp prst="textNoShape">
              <a:avLst/>
            </a:prstTxWarp>
          </a:bodyPr>
          <a:lstStyle/>
          <a:p>
            <a:pPr defTabSz="768113"/>
            <a:endParaRPr lang="en-US" sz="1500">
              <a:solidFill>
                <a:srgbClr val="505050"/>
              </a:solidFill>
            </a:endParaRPr>
          </a:p>
        </p:txBody>
      </p:sp>
      <p:sp>
        <p:nvSpPr>
          <p:cNvPr id="19" name="Freeform 18"/>
          <p:cNvSpPr>
            <a:spLocks noEditPoints="1"/>
          </p:cNvSpPr>
          <p:nvPr userDrawn="1"/>
        </p:nvSpPr>
        <p:spPr bwMode="auto">
          <a:xfrm>
            <a:off x="2166933" y="4924399"/>
            <a:ext cx="804215" cy="230364"/>
          </a:xfrm>
          <a:custGeom>
            <a:avLst/>
            <a:gdLst>
              <a:gd name="T0" fmla="*/ 84 w 89"/>
              <a:gd name="T1" fmla="*/ 0 h 19"/>
              <a:gd name="T2" fmla="*/ 4 w 89"/>
              <a:gd name="T3" fmla="*/ 0 h 19"/>
              <a:gd name="T4" fmla="*/ 0 w 89"/>
              <a:gd name="T5" fmla="*/ 5 h 19"/>
              <a:gd name="T6" fmla="*/ 0 w 89"/>
              <a:gd name="T7" fmla="*/ 19 h 19"/>
              <a:gd name="T8" fmla="*/ 89 w 89"/>
              <a:gd name="T9" fmla="*/ 19 h 19"/>
              <a:gd name="T10" fmla="*/ 89 w 89"/>
              <a:gd name="T11" fmla="*/ 5 h 19"/>
              <a:gd name="T12" fmla="*/ 84 w 89"/>
              <a:gd name="T13" fmla="*/ 0 h 19"/>
              <a:gd name="T14" fmla="*/ 26 w 89"/>
              <a:gd name="T15" fmla="*/ 15 h 19"/>
              <a:gd name="T16" fmla="*/ 17 w 89"/>
              <a:gd name="T17" fmla="*/ 15 h 19"/>
              <a:gd name="T18" fmla="*/ 17 w 89"/>
              <a:gd name="T19" fmla="*/ 5 h 19"/>
              <a:gd name="T20" fmla="*/ 26 w 89"/>
              <a:gd name="T21" fmla="*/ 5 h 19"/>
              <a:gd name="T22" fmla="*/ 26 w 89"/>
              <a:gd name="T23" fmla="*/ 15 h 19"/>
              <a:gd name="T24" fmla="*/ 42 w 89"/>
              <a:gd name="T25" fmla="*/ 15 h 19"/>
              <a:gd name="T26" fmla="*/ 32 w 89"/>
              <a:gd name="T27" fmla="*/ 15 h 19"/>
              <a:gd name="T28" fmla="*/ 32 w 89"/>
              <a:gd name="T29" fmla="*/ 5 h 19"/>
              <a:gd name="T30" fmla="*/ 42 w 89"/>
              <a:gd name="T31" fmla="*/ 5 h 19"/>
              <a:gd name="T32" fmla="*/ 42 w 89"/>
              <a:gd name="T33" fmla="*/ 15 h 19"/>
              <a:gd name="T34" fmla="*/ 57 w 89"/>
              <a:gd name="T35" fmla="*/ 15 h 19"/>
              <a:gd name="T36" fmla="*/ 47 w 89"/>
              <a:gd name="T37" fmla="*/ 15 h 19"/>
              <a:gd name="T38" fmla="*/ 47 w 89"/>
              <a:gd name="T39" fmla="*/ 5 h 19"/>
              <a:gd name="T40" fmla="*/ 57 w 89"/>
              <a:gd name="T41" fmla="*/ 5 h 19"/>
              <a:gd name="T42" fmla="*/ 57 w 89"/>
              <a:gd name="T43" fmla="*/ 15 h 19"/>
              <a:gd name="T44" fmla="*/ 72 w 89"/>
              <a:gd name="T45" fmla="*/ 15 h 19"/>
              <a:gd name="T46" fmla="*/ 62 w 89"/>
              <a:gd name="T47" fmla="*/ 15 h 19"/>
              <a:gd name="T48" fmla="*/ 62 w 89"/>
              <a:gd name="T49" fmla="*/ 5 h 19"/>
              <a:gd name="T50" fmla="*/ 72 w 89"/>
              <a:gd name="T51" fmla="*/ 5 h 19"/>
              <a:gd name="T52" fmla="*/ 72 w 89"/>
              <a:gd name="T53"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19">
                <a:moveTo>
                  <a:pt x="84" y="0"/>
                </a:moveTo>
                <a:cubicBezTo>
                  <a:pt x="4" y="0"/>
                  <a:pt x="4" y="0"/>
                  <a:pt x="4" y="0"/>
                </a:cubicBezTo>
                <a:cubicBezTo>
                  <a:pt x="1" y="0"/>
                  <a:pt x="0" y="3"/>
                  <a:pt x="0" y="5"/>
                </a:cubicBezTo>
                <a:cubicBezTo>
                  <a:pt x="0" y="19"/>
                  <a:pt x="0" y="19"/>
                  <a:pt x="0" y="19"/>
                </a:cubicBezTo>
                <a:cubicBezTo>
                  <a:pt x="89" y="19"/>
                  <a:pt x="89" y="19"/>
                  <a:pt x="89" y="19"/>
                </a:cubicBezTo>
                <a:cubicBezTo>
                  <a:pt x="89" y="5"/>
                  <a:pt x="89" y="5"/>
                  <a:pt x="89" y="5"/>
                </a:cubicBezTo>
                <a:cubicBezTo>
                  <a:pt x="89" y="0"/>
                  <a:pt x="85" y="0"/>
                  <a:pt x="84" y="0"/>
                </a:cubicBezTo>
                <a:close/>
                <a:moveTo>
                  <a:pt x="26" y="15"/>
                </a:moveTo>
                <a:cubicBezTo>
                  <a:pt x="17" y="15"/>
                  <a:pt x="17" y="15"/>
                  <a:pt x="17" y="15"/>
                </a:cubicBezTo>
                <a:cubicBezTo>
                  <a:pt x="17" y="5"/>
                  <a:pt x="17" y="5"/>
                  <a:pt x="17" y="5"/>
                </a:cubicBezTo>
                <a:cubicBezTo>
                  <a:pt x="26" y="5"/>
                  <a:pt x="26" y="5"/>
                  <a:pt x="26" y="5"/>
                </a:cubicBezTo>
                <a:lnTo>
                  <a:pt x="26" y="15"/>
                </a:lnTo>
                <a:close/>
                <a:moveTo>
                  <a:pt x="42" y="15"/>
                </a:moveTo>
                <a:cubicBezTo>
                  <a:pt x="32" y="15"/>
                  <a:pt x="32" y="15"/>
                  <a:pt x="32" y="15"/>
                </a:cubicBezTo>
                <a:cubicBezTo>
                  <a:pt x="32" y="5"/>
                  <a:pt x="32" y="5"/>
                  <a:pt x="32" y="5"/>
                </a:cubicBezTo>
                <a:cubicBezTo>
                  <a:pt x="42" y="5"/>
                  <a:pt x="42" y="5"/>
                  <a:pt x="42" y="5"/>
                </a:cubicBezTo>
                <a:lnTo>
                  <a:pt x="42" y="15"/>
                </a:lnTo>
                <a:close/>
                <a:moveTo>
                  <a:pt x="57" y="15"/>
                </a:moveTo>
                <a:cubicBezTo>
                  <a:pt x="47" y="15"/>
                  <a:pt x="47" y="15"/>
                  <a:pt x="47" y="15"/>
                </a:cubicBezTo>
                <a:cubicBezTo>
                  <a:pt x="47" y="5"/>
                  <a:pt x="47" y="5"/>
                  <a:pt x="47" y="5"/>
                </a:cubicBezTo>
                <a:cubicBezTo>
                  <a:pt x="57" y="5"/>
                  <a:pt x="57" y="5"/>
                  <a:pt x="57" y="5"/>
                </a:cubicBezTo>
                <a:lnTo>
                  <a:pt x="57" y="15"/>
                </a:lnTo>
                <a:close/>
                <a:moveTo>
                  <a:pt x="72" y="15"/>
                </a:moveTo>
                <a:cubicBezTo>
                  <a:pt x="62" y="15"/>
                  <a:pt x="62" y="15"/>
                  <a:pt x="62" y="15"/>
                </a:cubicBezTo>
                <a:cubicBezTo>
                  <a:pt x="62" y="5"/>
                  <a:pt x="62" y="5"/>
                  <a:pt x="62" y="5"/>
                </a:cubicBezTo>
                <a:cubicBezTo>
                  <a:pt x="72" y="5"/>
                  <a:pt x="72" y="5"/>
                  <a:pt x="72" y="5"/>
                </a:cubicBezTo>
                <a:lnTo>
                  <a:pt x="72"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301" tIns="37650" rIns="75301" bIns="37650" numCol="1" anchor="t" anchorCtr="0" compatLnSpc="1">
            <a:prstTxWarp prst="textNoShape">
              <a:avLst/>
            </a:prstTxWarp>
          </a:bodyPr>
          <a:lstStyle/>
          <a:p>
            <a:pPr defTabSz="768113"/>
            <a:endParaRPr lang="en-US" sz="1500">
              <a:solidFill>
                <a:srgbClr val="505050"/>
              </a:solidFill>
            </a:endParaRPr>
          </a:p>
        </p:txBody>
      </p:sp>
      <p:sp>
        <p:nvSpPr>
          <p:cNvPr id="20" name="Freeform 19"/>
          <p:cNvSpPr>
            <a:spLocks/>
          </p:cNvSpPr>
          <p:nvPr userDrawn="1"/>
        </p:nvSpPr>
        <p:spPr bwMode="auto">
          <a:xfrm>
            <a:off x="2003522" y="3367886"/>
            <a:ext cx="840398" cy="820283"/>
          </a:xfrm>
          <a:custGeom>
            <a:avLst/>
            <a:gdLst>
              <a:gd name="T0" fmla="*/ 2 w 93"/>
              <a:gd name="T1" fmla="*/ 65 h 68"/>
              <a:gd name="T2" fmla="*/ 17 w 93"/>
              <a:gd name="T3" fmla="*/ 59 h 68"/>
              <a:gd name="T4" fmla="*/ 41 w 93"/>
              <a:gd name="T5" fmla="*/ 48 h 68"/>
              <a:gd name="T6" fmla="*/ 63 w 93"/>
              <a:gd name="T7" fmla="*/ 62 h 68"/>
              <a:gd name="T8" fmla="*/ 76 w 93"/>
              <a:gd name="T9" fmla="*/ 67 h 68"/>
              <a:gd name="T10" fmla="*/ 88 w 93"/>
              <a:gd name="T11" fmla="*/ 57 h 68"/>
              <a:gd name="T12" fmla="*/ 88 w 93"/>
              <a:gd name="T13" fmla="*/ 56 h 68"/>
              <a:gd name="T14" fmla="*/ 93 w 93"/>
              <a:gd name="T15" fmla="*/ 48 h 68"/>
              <a:gd name="T16" fmla="*/ 69 w 93"/>
              <a:gd name="T17" fmla="*/ 10 h 68"/>
              <a:gd name="T18" fmla="*/ 51 w 93"/>
              <a:gd name="T19" fmla="*/ 0 h 68"/>
              <a:gd name="T20" fmla="*/ 36 w 93"/>
              <a:gd name="T21" fmla="*/ 8 h 68"/>
              <a:gd name="T22" fmla="*/ 0 w 93"/>
              <a:gd name="T23" fmla="*/ 64 h 68"/>
              <a:gd name="T24" fmla="*/ 2 w 93"/>
              <a:gd name="T25"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68">
                <a:moveTo>
                  <a:pt x="2" y="65"/>
                </a:moveTo>
                <a:cubicBezTo>
                  <a:pt x="7" y="67"/>
                  <a:pt x="13" y="63"/>
                  <a:pt x="17" y="59"/>
                </a:cubicBezTo>
                <a:cubicBezTo>
                  <a:pt x="25" y="51"/>
                  <a:pt x="33" y="47"/>
                  <a:pt x="41" y="48"/>
                </a:cubicBezTo>
                <a:cubicBezTo>
                  <a:pt x="49" y="49"/>
                  <a:pt x="57" y="53"/>
                  <a:pt x="63" y="62"/>
                </a:cubicBezTo>
                <a:cubicBezTo>
                  <a:pt x="67" y="67"/>
                  <a:pt x="72" y="68"/>
                  <a:pt x="76" y="67"/>
                </a:cubicBezTo>
                <a:cubicBezTo>
                  <a:pt x="81" y="66"/>
                  <a:pt x="86" y="62"/>
                  <a:pt x="88" y="57"/>
                </a:cubicBezTo>
                <a:cubicBezTo>
                  <a:pt x="88" y="56"/>
                  <a:pt x="88" y="56"/>
                  <a:pt x="88" y="56"/>
                </a:cubicBezTo>
                <a:cubicBezTo>
                  <a:pt x="90" y="53"/>
                  <a:pt x="92" y="50"/>
                  <a:pt x="93" y="48"/>
                </a:cubicBezTo>
                <a:cubicBezTo>
                  <a:pt x="69" y="10"/>
                  <a:pt x="69" y="10"/>
                  <a:pt x="69" y="10"/>
                </a:cubicBezTo>
                <a:cubicBezTo>
                  <a:pt x="64" y="4"/>
                  <a:pt x="58" y="0"/>
                  <a:pt x="51" y="0"/>
                </a:cubicBezTo>
                <a:cubicBezTo>
                  <a:pt x="45" y="0"/>
                  <a:pt x="40" y="3"/>
                  <a:pt x="36" y="8"/>
                </a:cubicBezTo>
                <a:cubicBezTo>
                  <a:pt x="0" y="64"/>
                  <a:pt x="0" y="64"/>
                  <a:pt x="0" y="64"/>
                </a:cubicBezTo>
                <a:cubicBezTo>
                  <a:pt x="0" y="65"/>
                  <a:pt x="1" y="65"/>
                  <a:pt x="2"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301" tIns="37650" rIns="75301" bIns="37650" numCol="1" anchor="t" anchorCtr="0" compatLnSpc="1">
            <a:prstTxWarp prst="textNoShape">
              <a:avLst/>
            </a:prstTxWarp>
          </a:bodyPr>
          <a:lstStyle/>
          <a:p>
            <a:pPr defTabSz="768113"/>
            <a:endParaRPr lang="en-US" sz="1500">
              <a:solidFill>
                <a:srgbClr val="505050"/>
              </a:solidFill>
            </a:endParaRPr>
          </a:p>
        </p:txBody>
      </p:sp>
      <p:sp>
        <p:nvSpPr>
          <p:cNvPr id="21" name="Freeform 20"/>
          <p:cNvSpPr>
            <a:spLocks/>
          </p:cNvSpPr>
          <p:nvPr userDrawn="1"/>
        </p:nvSpPr>
        <p:spPr bwMode="auto">
          <a:xfrm>
            <a:off x="1353381" y="4055864"/>
            <a:ext cx="2241062" cy="1568966"/>
          </a:xfrm>
          <a:custGeom>
            <a:avLst/>
            <a:gdLst>
              <a:gd name="T0" fmla="*/ 239 w 248"/>
              <a:gd name="T1" fmla="*/ 106 h 130"/>
              <a:gd name="T2" fmla="*/ 171 w 248"/>
              <a:gd name="T3" fmla="*/ 0 h 130"/>
              <a:gd name="T4" fmla="*/ 169 w 248"/>
              <a:gd name="T5" fmla="*/ 3 h 130"/>
              <a:gd name="T6" fmla="*/ 150 w 248"/>
              <a:gd name="T7" fmla="*/ 20 h 130"/>
              <a:gd name="T8" fmla="*/ 146 w 248"/>
              <a:gd name="T9" fmla="*/ 20 h 130"/>
              <a:gd name="T10" fmla="*/ 128 w 248"/>
              <a:gd name="T11" fmla="*/ 11 h 130"/>
              <a:gd name="T12" fmla="*/ 113 w 248"/>
              <a:gd name="T13" fmla="*/ 0 h 130"/>
              <a:gd name="T14" fmla="*/ 95 w 248"/>
              <a:gd name="T15" fmla="*/ 9 h 130"/>
              <a:gd name="T16" fmla="*/ 71 w 248"/>
              <a:gd name="T17" fmla="*/ 18 h 130"/>
              <a:gd name="T18" fmla="*/ 66 w 248"/>
              <a:gd name="T19" fmla="*/ 15 h 130"/>
              <a:gd name="T20" fmla="*/ 9 w 248"/>
              <a:gd name="T21" fmla="*/ 104 h 130"/>
              <a:gd name="T22" fmla="*/ 3 w 248"/>
              <a:gd name="T23" fmla="*/ 126 h 130"/>
              <a:gd name="T24" fmla="*/ 11 w 248"/>
              <a:gd name="T25" fmla="*/ 130 h 130"/>
              <a:gd name="T26" fmla="*/ 59 w 248"/>
              <a:gd name="T27" fmla="*/ 130 h 130"/>
              <a:gd name="T28" fmla="*/ 56 w 248"/>
              <a:gd name="T29" fmla="*/ 116 h 130"/>
              <a:gd name="T30" fmla="*/ 56 w 248"/>
              <a:gd name="T31" fmla="*/ 103 h 130"/>
              <a:gd name="T32" fmla="*/ 69 w 248"/>
              <a:gd name="T33" fmla="*/ 91 h 130"/>
              <a:gd name="T34" fmla="*/ 82 w 248"/>
              <a:gd name="T35" fmla="*/ 91 h 130"/>
              <a:gd name="T36" fmla="*/ 82 w 248"/>
              <a:gd name="T37" fmla="*/ 77 h 130"/>
              <a:gd name="T38" fmla="*/ 94 w 248"/>
              <a:gd name="T39" fmla="*/ 65 h 130"/>
              <a:gd name="T40" fmla="*/ 115 w 248"/>
              <a:gd name="T41" fmla="*/ 65 h 130"/>
              <a:gd name="T42" fmla="*/ 111 w 248"/>
              <a:gd name="T43" fmla="*/ 54 h 130"/>
              <a:gd name="T44" fmla="*/ 111 w 248"/>
              <a:gd name="T45" fmla="*/ 54 h 130"/>
              <a:gd name="T46" fmla="*/ 123 w 248"/>
              <a:gd name="T47" fmla="*/ 46 h 130"/>
              <a:gd name="T48" fmla="*/ 132 w 248"/>
              <a:gd name="T49" fmla="*/ 46 h 130"/>
              <a:gd name="T50" fmla="*/ 145 w 248"/>
              <a:gd name="T51" fmla="*/ 55 h 130"/>
              <a:gd name="T52" fmla="*/ 149 w 248"/>
              <a:gd name="T53" fmla="*/ 65 h 130"/>
              <a:gd name="T54" fmla="*/ 174 w 248"/>
              <a:gd name="T55" fmla="*/ 65 h 130"/>
              <a:gd name="T56" fmla="*/ 186 w 248"/>
              <a:gd name="T57" fmla="*/ 77 h 130"/>
              <a:gd name="T58" fmla="*/ 186 w 248"/>
              <a:gd name="T59" fmla="*/ 91 h 130"/>
              <a:gd name="T60" fmla="*/ 206 w 248"/>
              <a:gd name="T61" fmla="*/ 91 h 130"/>
              <a:gd name="T62" fmla="*/ 218 w 248"/>
              <a:gd name="T63" fmla="*/ 99 h 130"/>
              <a:gd name="T64" fmla="*/ 216 w 248"/>
              <a:gd name="T65" fmla="*/ 106 h 130"/>
              <a:gd name="T66" fmla="*/ 205 w 248"/>
              <a:gd name="T67" fmla="*/ 130 h 130"/>
              <a:gd name="T68" fmla="*/ 237 w 248"/>
              <a:gd name="T69" fmla="*/ 130 h 130"/>
              <a:gd name="T70" fmla="*/ 237 w 248"/>
              <a:gd name="T71" fmla="*/ 130 h 130"/>
              <a:gd name="T72" fmla="*/ 245 w 248"/>
              <a:gd name="T73" fmla="*/ 126 h 130"/>
              <a:gd name="T74" fmla="*/ 239 w 248"/>
              <a:gd name="T75" fmla="*/ 10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8" h="130">
                <a:moveTo>
                  <a:pt x="239" y="106"/>
                </a:moveTo>
                <a:cubicBezTo>
                  <a:pt x="171" y="0"/>
                  <a:pt x="171" y="0"/>
                  <a:pt x="171" y="0"/>
                </a:cubicBezTo>
                <a:cubicBezTo>
                  <a:pt x="170" y="1"/>
                  <a:pt x="170" y="2"/>
                  <a:pt x="169" y="3"/>
                </a:cubicBezTo>
                <a:cubicBezTo>
                  <a:pt x="166" y="12"/>
                  <a:pt x="158" y="18"/>
                  <a:pt x="150" y="20"/>
                </a:cubicBezTo>
                <a:cubicBezTo>
                  <a:pt x="148" y="20"/>
                  <a:pt x="147" y="20"/>
                  <a:pt x="146" y="20"/>
                </a:cubicBezTo>
                <a:cubicBezTo>
                  <a:pt x="139" y="20"/>
                  <a:pt x="132" y="17"/>
                  <a:pt x="128" y="11"/>
                </a:cubicBezTo>
                <a:cubicBezTo>
                  <a:pt x="124" y="6"/>
                  <a:pt x="119" y="1"/>
                  <a:pt x="113" y="0"/>
                </a:cubicBezTo>
                <a:cubicBezTo>
                  <a:pt x="107" y="0"/>
                  <a:pt x="101" y="3"/>
                  <a:pt x="95" y="9"/>
                </a:cubicBezTo>
                <a:cubicBezTo>
                  <a:pt x="85" y="19"/>
                  <a:pt x="77" y="19"/>
                  <a:pt x="71" y="18"/>
                </a:cubicBezTo>
                <a:cubicBezTo>
                  <a:pt x="70" y="17"/>
                  <a:pt x="68" y="16"/>
                  <a:pt x="66" y="15"/>
                </a:cubicBezTo>
                <a:cubicBezTo>
                  <a:pt x="9" y="104"/>
                  <a:pt x="9" y="104"/>
                  <a:pt x="9" y="104"/>
                </a:cubicBezTo>
                <a:cubicBezTo>
                  <a:pt x="3" y="114"/>
                  <a:pt x="0" y="120"/>
                  <a:pt x="3" y="126"/>
                </a:cubicBezTo>
                <a:cubicBezTo>
                  <a:pt x="5" y="128"/>
                  <a:pt x="7" y="130"/>
                  <a:pt x="11" y="130"/>
                </a:cubicBezTo>
                <a:cubicBezTo>
                  <a:pt x="59" y="130"/>
                  <a:pt x="59" y="130"/>
                  <a:pt x="59" y="130"/>
                </a:cubicBezTo>
                <a:cubicBezTo>
                  <a:pt x="57" y="126"/>
                  <a:pt x="56" y="121"/>
                  <a:pt x="56" y="116"/>
                </a:cubicBezTo>
                <a:cubicBezTo>
                  <a:pt x="56" y="103"/>
                  <a:pt x="56" y="103"/>
                  <a:pt x="56" y="103"/>
                </a:cubicBezTo>
                <a:cubicBezTo>
                  <a:pt x="56" y="91"/>
                  <a:pt x="64" y="91"/>
                  <a:pt x="69" y="91"/>
                </a:cubicBezTo>
                <a:cubicBezTo>
                  <a:pt x="82" y="91"/>
                  <a:pt x="82" y="91"/>
                  <a:pt x="82" y="91"/>
                </a:cubicBezTo>
                <a:cubicBezTo>
                  <a:pt x="82" y="77"/>
                  <a:pt x="82" y="77"/>
                  <a:pt x="82" y="77"/>
                </a:cubicBezTo>
                <a:cubicBezTo>
                  <a:pt x="82" y="72"/>
                  <a:pt x="85" y="65"/>
                  <a:pt x="94" y="65"/>
                </a:cubicBezTo>
                <a:cubicBezTo>
                  <a:pt x="115" y="65"/>
                  <a:pt x="115" y="65"/>
                  <a:pt x="115" y="65"/>
                </a:cubicBezTo>
                <a:cubicBezTo>
                  <a:pt x="111" y="54"/>
                  <a:pt x="111" y="54"/>
                  <a:pt x="111" y="54"/>
                </a:cubicBezTo>
                <a:cubicBezTo>
                  <a:pt x="111" y="54"/>
                  <a:pt x="111" y="54"/>
                  <a:pt x="111" y="54"/>
                </a:cubicBezTo>
                <a:cubicBezTo>
                  <a:pt x="111" y="46"/>
                  <a:pt x="120" y="46"/>
                  <a:pt x="123" y="46"/>
                </a:cubicBezTo>
                <a:cubicBezTo>
                  <a:pt x="132" y="46"/>
                  <a:pt x="132" y="46"/>
                  <a:pt x="132" y="46"/>
                </a:cubicBezTo>
                <a:cubicBezTo>
                  <a:pt x="140" y="46"/>
                  <a:pt x="143" y="47"/>
                  <a:pt x="145" y="55"/>
                </a:cubicBezTo>
                <a:cubicBezTo>
                  <a:pt x="149" y="65"/>
                  <a:pt x="149" y="65"/>
                  <a:pt x="149" y="65"/>
                </a:cubicBezTo>
                <a:cubicBezTo>
                  <a:pt x="174" y="65"/>
                  <a:pt x="174" y="65"/>
                  <a:pt x="174" y="65"/>
                </a:cubicBezTo>
                <a:cubicBezTo>
                  <a:pt x="179" y="65"/>
                  <a:pt x="186" y="68"/>
                  <a:pt x="186" y="77"/>
                </a:cubicBezTo>
                <a:cubicBezTo>
                  <a:pt x="186" y="91"/>
                  <a:pt x="186" y="91"/>
                  <a:pt x="186" y="91"/>
                </a:cubicBezTo>
                <a:cubicBezTo>
                  <a:pt x="206" y="91"/>
                  <a:pt x="206" y="91"/>
                  <a:pt x="206" y="91"/>
                </a:cubicBezTo>
                <a:cubicBezTo>
                  <a:pt x="214" y="91"/>
                  <a:pt x="218" y="94"/>
                  <a:pt x="218" y="99"/>
                </a:cubicBezTo>
                <a:cubicBezTo>
                  <a:pt x="218" y="101"/>
                  <a:pt x="217" y="103"/>
                  <a:pt x="216" y="106"/>
                </a:cubicBezTo>
                <a:cubicBezTo>
                  <a:pt x="205" y="130"/>
                  <a:pt x="205" y="130"/>
                  <a:pt x="205" y="130"/>
                </a:cubicBezTo>
                <a:cubicBezTo>
                  <a:pt x="237" y="130"/>
                  <a:pt x="237" y="130"/>
                  <a:pt x="237" y="130"/>
                </a:cubicBezTo>
                <a:cubicBezTo>
                  <a:pt x="237" y="130"/>
                  <a:pt x="237" y="130"/>
                  <a:pt x="237" y="130"/>
                </a:cubicBezTo>
                <a:cubicBezTo>
                  <a:pt x="240" y="130"/>
                  <a:pt x="243" y="128"/>
                  <a:pt x="245" y="126"/>
                </a:cubicBezTo>
                <a:cubicBezTo>
                  <a:pt x="246" y="124"/>
                  <a:pt x="248" y="119"/>
                  <a:pt x="239"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301" tIns="37650" rIns="75301" bIns="37650" numCol="1" anchor="t" anchorCtr="0" compatLnSpc="1">
            <a:prstTxWarp prst="textNoShape">
              <a:avLst/>
            </a:prstTxWarp>
          </a:bodyPr>
          <a:lstStyle/>
          <a:p>
            <a:pPr defTabSz="768113"/>
            <a:endParaRPr lang="en-US" sz="1500">
              <a:solidFill>
                <a:srgbClr val="505050"/>
              </a:solidFill>
            </a:endParaRPr>
          </a:p>
        </p:txBody>
      </p:sp>
      <p:sp>
        <p:nvSpPr>
          <p:cNvPr id="22" name="Freeform 21"/>
          <p:cNvSpPr>
            <a:spLocks/>
          </p:cNvSpPr>
          <p:nvPr userDrawn="1"/>
        </p:nvSpPr>
        <p:spPr bwMode="auto">
          <a:xfrm>
            <a:off x="1118770" y="3995161"/>
            <a:ext cx="604620" cy="1545619"/>
          </a:xfrm>
          <a:custGeom>
            <a:avLst/>
            <a:gdLst>
              <a:gd name="T0" fmla="*/ 61 w 67"/>
              <a:gd name="T1" fmla="*/ 57 h 128"/>
              <a:gd name="T2" fmla="*/ 48 w 67"/>
              <a:gd name="T3" fmla="*/ 35 h 128"/>
              <a:gd name="T4" fmla="*/ 55 w 67"/>
              <a:gd name="T5" fmla="*/ 35 h 128"/>
              <a:gd name="T6" fmla="*/ 35 w 67"/>
              <a:gd name="T7" fmla="*/ 2 h 128"/>
              <a:gd name="T8" fmla="*/ 31 w 67"/>
              <a:gd name="T9" fmla="*/ 1 h 128"/>
              <a:gd name="T10" fmla="*/ 11 w 67"/>
              <a:gd name="T11" fmla="*/ 35 h 128"/>
              <a:gd name="T12" fmla="*/ 18 w 67"/>
              <a:gd name="T13" fmla="*/ 35 h 128"/>
              <a:gd name="T14" fmla="*/ 5 w 67"/>
              <a:gd name="T15" fmla="*/ 57 h 128"/>
              <a:gd name="T16" fmla="*/ 13 w 67"/>
              <a:gd name="T17" fmla="*/ 57 h 128"/>
              <a:gd name="T18" fmla="*/ 0 w 67"/>
              <a:gd name="T19" fmla="*/ 82 h 128"/>
              <a:gd name="T20" fmla="*/ 28 w 67"/>
              <a:gd name="T21" fmla="*/ 82 h 128"/>
              <a:gd name="T22" fmla="*/ 28 w 67"/>
              <a:gd name="T23" fmla="*/ 128 h 128"/>
              <a:gd name="T24" fmla="*/ 38 w 67"/>
              <a:gd name="T25" fmla="*/ 128 h 128"/>
              <a:gd name="T26" fmla="*/ 38 w 67"/>
              <a:gd name="T27" fmla="*/ 82 h 128"/>
              <a:gd name="T28" fmla="*/ 67 w 67"/>
              <a:gd name="T29" fmla="*/ 82 h 128"/>
              <a:gd name="T30" fmla="*/ 53 w 67"/>
              <a:gd name="T31" fmla="*/ 57 h 128"/>
              <a:gd name="T32" fmla="*/ 61 w 67"/>
              <a:gd name="T33" fmla="*/ 5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128">
                <a:moveTo>
                  <a:pt x="61" y="57"/>
                </a:moveTo>
                <a:cubicBezTo>
                  <a:pt x="60" y="54"/>
                  <a:pt x="48" y="35"/>
                  <a:pt x="48" y="35"/>
                </a:cubicBezTo>
                <a:cubicBezTo>
                  <a:pt x="55" y="35"/>
                  <a:pt x="55" y="35"/>
                  <a:pt x="55" y="35"/>
                </a:cubicBezTo>
                <a:cubicBezTo>
                  <a:pt x="54" y="32"/>
                  <a:pt x="35" y="2"/>
                  <a:pt x="35" y="2"/>
                </a:cubicBezTo>
                <a:cubicBezTo>
                  <a:pt x="34" y="0"/>
                  <a:pt x="32" y="0"/>
                  <a:pt x="31" y="1"/>
                </a:cubicBezTo>
                <a:cubicBezTo>
                  <a:pt x="31" y="1"/>
                  <a:pt x="12" y="33"/>
                  <a:pt x="11" y="35"/>
                </a:cubicBezTo>
                <a:cubicBezTo>
                  <a:pt x="18" y="35"/>
                  <a:pt x="18" y="35"/>
                  <a:pt x="18" y="35"/>
                </a:cubicBezTo>
                <a:cubicBezTo>
                  <a:pt x="18" y="35"/>
                  <a:pt x="7" y="54"/>
                  <a:pt x="5" y="57"/>
                </a:cubicBezTo>
                <a:cubicBezTo>
                  <a:pt x="13" y="57"/>
                  <a:pt x="13" y="57"/>
                  <a:pt x="13" y="57"/>
                </a:cubicBezTo>
                <a:cubicBezTo>
                  <a:pt x="13" y="57"/>
                  <a:pt x="1" y="79"/>
                  <a:pt x="0" y="82"/>
                </a:cubicBezTo>
                <a:cubicBezTo>
                  <a:pt x="28" y="82"/>
                  <a:pt x="28" y="82"/>
                  <a:pt x="28" y="82"/>
                </a:cubicBezTo>
                <a:cubicBezTo>
                  <a:pt x="28" y="128"/>
                  <a:pt x="28" y="128"/>
                  <a:pt x="28" y="128"/>
                </a:cubicBezTo>
                <a:cubicBezTo>
                  <a:pt x="38" y="128"/>
                  <a:pt x="38" y="128"/>
                  <a:pt x="38" y="128"/>
                </a:cubicBezTo>
                <a:cubicBezTo>
                  <a:pt x="38" y="82"/>
                  <a:pt x="38" y="82"/>
                  <a:pt x="38" y="82"/>
                </a:cubicBezTo>
                <a:cubicBezTo>
                  <a:pt x="67" y="82"/>
                  <a:pt x="67" y="82"/>
                  <a:pt x="67" y="82"/>
                </a:cubicBezTo>
                <a:cubicBezTo>
                  <a:pt x="65" y="79"/>
                  <a:pt x="53" y="57"/>
                  <a:pt x="53" y="57"/>
                </a:cubicBezTo>
                <a:lnTo>
                  <a:pt x="61"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301" tIns="37650" rIns="75301" bIns="37650" numCol="1" anchor="t" anchorCtr="0" compatLnSpc="1">
            <a:prstTxWarp prst="textNoShape">
              <a:avLst/>
            </a:prstTxWarp>
          </a:bodyPr>
          <a:lstStyle/>
          <a:p>
            <a:pPr defTabSz="768113"/>
            <a:endParaRPr lang="en-US" sz="1500">
              <a:solidFill>
                <a:srgbClr val="505050"/>
              </a:solidFill>
            </a:endParaRPr>
          </a:p>
        </p:txBody>
      </p:sp>
      <p:pic>
        <p:nvPicPr>
          <p:cNvPr id="46" name="Picture 4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7597434" y="471123"/>
            <a:ext cx="1208656" cy="345264"/>
          </a:xfrm>
          <a:prstGeom prst="rect">
            <a:avLst/>
          </a:prstGeom>
        </p:spPr>
      </p:pic>
    </p:spTree>
    <p:extLst>
      <p:ext uri="{BB962C8B-B14F-4D97-AF65-F5344CB8AC3E}">
        <p14:creationId xmlns:p14="http://schemas.microsoft.com/office/powerpoint/2010/main" val="1431360440"/>
      </p:ext>
    </p:extLst>
  </p:cSld>
  <p:clrMapOvr>
    <a:masterClrMapping/>
  </p:clrMapOvr>
  <p:transition>
    <p:fade/>
  </p:transition>
  <p:timing>
    <p:tnLst>
      <p:par>
        <p:cTn id="1" dur="indefinite" restart="never" nodeType="tmRoot"/>
      </p:par>
    </p:tnLst>
  </p:timing>
  <p:extLst mod="1">
    <p:ext uri="{DCECCB84-F9BA-43D5-87BE-67443E8EF086}">
      <p15:sldGuideLst xmlns="" xmlns:p15="http://schemas.microsoft.com/office/powerpoint/2012/main">
        <p15:guide id="1" orient="horz" pos="302" userDrawn="1">
          <p15:clr>
            <a:srgbClr val="C35EA4"/>
          </p15:clr>
        </p15:guide>
        <p15:guide id="2" pos="288" userDrawn="1">
          <p15:clr>
            <a:srgbClr val="C35EA4"/>
          </p15:clr>
        </p15:guide>
        <p15:guide id="3" pos="7546" userDrawn="1">
          <p15:clr>
            <a:srgbClr val="C35EA4"/>
          </p15:clr>
        </p15:guide>
        <p15:guide id="4" orient="horz" pos="4104" userDrawn="1">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03328" y="3877271"/>
            <a:ext cx="4705063" cy="1794661"/>
          </a:xfrm>
          <a:noFill/>
        </p:spPr>
        <p:txBody>
          <a:bodyPr lIns="150602" tIns="120481" rIns="150602" bIns="120481">
            <a:noAutofit/>
          </a:bodyPr>
          <a:lstStyle>
            <a:lvl1pPr marL="0" indent="0">
              <a:spcBef>
                <a:spcPts val="0"/>
              </a:spcBef>
              <a:buNone/>
              <a:defRPr sz="30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01977" y="2084186"/>
            <a:ext cx="6050820" cy="1793104"/>
          </a:xfrm>
          <a:noFill/>
        </p:spPr>
        <p:txBody>
          <a:bodyPr lIns="120481" tIns="75301" rIns="120481" bIns="75301" anchor="t" anchorCtr="0"/>
          <a:lstStyle>
            <a:lvl1pPr>
              <a:defRPr sz="4900" spc="-82"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337364" y="471123"/>
            <a:ext cx="1880600" cy="537211"/>
          </a:xfrm>
          <a:prstGeom prst="rect">
            <a:avLst/>
          </a:prstGeom>
        </p:spPr>
      </p:pic>
      <p:grpSp>
        <p:nvGrpSpPr>
          <p:cNvPr id="8" name="Group 4"/>
          <p:cNvGrpSpPr>
            <a:grpSpLocks noChangeAspect="1"/>
          </p:cNvGrpSpPr>
          <p:nvPr userDrawn="1"/>
        </p:nvGrpSpPr>
        <p:grpSpPr bwMode="auto">
          <a:xfrm>
            <a:off x="4900040" y="2061991"/>
            <a:ext cx="4042031" cy="4513563"/>
            <a:chOff x="2611" y="1821"/>
            <a:chExt cx="990" cy="829"/>
          </a:xfrm>
        </p:grpSpPr>
        <p:sp>
          <p:nvSpPr>
            <p:cNvPr id="11" name="Freeform 5"/>
            <p:cNvSpPr>
              <a:spLocks noEditPoints="1"/>
            </p:cNvSpPr>
            <p:nvPr userDrawn="1"/>
          </p:nvSpPr>
          <p:spPr bwMode="auto">
            <a:xfrm>
              <a:off x="3025" y="1821"/>
              <a:ext cx="576" cy="507"/>
            </a:xfrm>
            <a:custGeom>
              <a:avLst/>
              <a:gdLst>
                <a:gd name="T0" fmla="*/ 136 w 243"/>
                <a:gd name="T1" fmla="*/ 168 h 213"/>
                <a:gd name="T2" fmla="*/ 191 w 243"/>
                <a:gd name="T3" fmla="*/ 199 h 213"/>
                <a:gd name="T4" fmla="*/ 166 w 243"/>
                <a:gd name="T5" fmla="*/ 199 h 213"/>
                <a:gd name="T6" fmla="*/ 185 w 243"/>
                <a:gd name="T7" fmla="*/ 202 h 213"/>
                <a:gd name="T8" fmla="*/ 210 w 243"/>
                <a:gd name="T9" fmla="*/ 202 h 213"/>
                <a:gd name="T10" fmla="*/ 204 w 243"/>
                <a:gd name="T11" fmla="*/ 196 h 213"/>
                <a:gd name="T12" fmla="*/ 185 w 243"/>
                <a:gd name="T13" fmla="*/ 207 h 213"/>
                <a:gd name="T14" fmla="*/ 160 w 243"/>
                <a:gd name="T15" fmla="*/ 207 h 213"/>
                <a:gd name="T16" fmla="*/ 134 w 243"/>
                <a:gd name="T17" fmla="*/ 207 h 213"/>
                <a:gd name="T18" fmla="*/ 115 w 243"/>
                <a:gd name="T19" fmla="*/ 213 h 213"/>
                <a:gd name="T20" fmla="*/ 141 w 243"/>
                <a:gd name="T21" fmla="*/ 213 h 213"/>
                <a:gd name="T22" fmla="*/ 166 w 243"/>
                <a:gd name="T23" fmla="*/ 213 h 213"/>
                <a:gd name="T24" fmla="*/ 191 w 243"/>
                <a:gd name="T25" fmla="*/ 213 h 213"/>
                <a:gd name="T26" fmla="*/ 216 w 243"/>
                <a:gd name="T27" fmla="*/ 213 h 213"/>
                <a:gd name="T28" fmla="*/ 148 w 243"/>
                <a:gd name="T29" fmla="*/ 164 h 213"/>
                <a:gd name="T30" fmla="*/ 148 w 243"/>
                <a:gd name="T31" fmla="*/ 164 h 213"/>
                <a:gd name="T32" fmla="*/ 143 w 243"/>
                <a:gd name="T33" fmla="*/ 145 h 213"/>
                <a:gd name="T34" fmla="*/ 146 w 243"/>
                <a:gd name="T35" fmla="*/ 145 h 213"/>
                <a:gd name="T36" fmla="*/ 157 w 243"/>
                <a:gd name="T37" fmla="*/ 138 h 213"/>
                <a:gd name="T38" fmla="*/ 235 w 243"/>
                <a:gd name="T39" fmla="*/ 147 h 213"/>
                <a:gd name="T40" fmla="*/ 228 w 243"/>
                <a:gd name="T41" fmla="*/ 66 h 213"/>
                <a:gd name="T42" fmla="*/ 214 w 243"/>
                <a:gd name="T43" fmla="*/ 19 h 213"/>
                <a:gd name="T44" fmla="*/ 188 w 243"/>
                <a:gd name="T45" fmla="*/ 66 h 213"/>
                <a:gd name="T46" fmla="*/ 161 w 243"/>
                <a:gd name="T47" fmla="*/ 42 h 213"/>
                <a:gd name="T48" fmla="*/ 108 w 243"/>
                <a:gd name="T49" fmla="*/ 6 h 213"/>
                <a:gd name="T50" fmla="*/ 100 w 243"/>
                <a:gd name="T51" fmla="*/ 165 h 213"/>
                <a:gd name="T52" fmla="*/ 118 w 243"/>
                <a:gd name="T53" fmla="*/ 184 h 213"/>
                <a:gd name="T54" fmla="*/ 162 w 243"/>
                <a:gd name="T55" fmla="*/ 184 h 213"/>
                <a:gd name="T56" fmla="*/ 194 w 243"/>
                <a:gd name="T57" fmla="*/ 184 h 213"/>
                <a:gd name="T58" fmla="*/ 236 w 243"/>
                <a:gd name="T59" fmla="*/ 165 h 213"/>
                <a:gd name="T60" fmla="*/ 208 w 243"/>
                <a:gd name="T61" fmla="*/ 87 h 213"/>
                <a:gd name="T62" fmla="*/ 114 w 243"/>
                <a:gd name="T63" fmla="*/ 11 h 213"/>
                <a:gd name="T64" fmla="*/ 133 w 243"/>
                <a:gd name="T65" fmla="*/ 67 h 213"/>
                <a:gd name="T66" fmla="*/ 83 w 243"/>
                <a:gd name="T67" fmla="*/ 62 h 213"/>
                <a:gd name="T68" fmla="*/ 198 w 243"/>
                <a:gd name="T69" fmla="*/ 181 h 213"/>
                <a:gd name="T70" fmla="*/ 167 w 243"/>
                <a:gd name="T71" fmla="*/ 179 h 213"/>
                <a:gd name="T72" fmla="*/ 129 w 243"/>
                <a:gd name="T73" fmla="*/ 180 h 213"/>
                <a:gd name="T74" fmla="*/ 104 w 243"/>
                <a:gd name="T75" fmla="*/ 155 h 213"/>
                <a:gd name="T76" fmla="*/ 209 w 243"/>
                <a:gd name="T77" fmla="*/ 155 h 213"/>
                <a:gd name="T78" fmla="*/ 123 w 243"/>
                <a:gd name="T79" fmla="*/ 147 h 213"/>
                <a:gd name="T80" fmla="*/ 143 w 243"/>
                <a:gd name="T81" fmla="*/ 120 h 213"/>
                <a:gd name="T82" fmla="*/ 159 w 243"/>
                <a:gd name="T83" fmla="*/ 122 h 213"/>
                <a:gd name="T84" fmla="*/ 213 w 243"/>
                <a:gd name="T85" fmla="*/ 158 h 213"/>
                <a:gd name="T86" fmla="*/ 192 w 243"/>
                <a:gd name="T87" fmla="*/ 147 h 213"/>
                <a:gd name="T88" fmla="*/ 163 w 243"/>
                <a:gd name="T89" fmla="*/ 121 h 213"/>
                <a:gd name="T90" fmla="*/ 142 w 243"/>
                <a:gd name="T91" fmla="*/ 128 h 213"/>
                <a:gd name="T92" fmla="*/ 108 w 243"/>
                <a:gd name="T93" fmla="*/ 147 h 213"/>
                <a:gd name="T94" fmla="*/ 15 w 243"/>
                <a:gd name="T95" fmla="*/ 149 h 213"/>
                <a:gd name="T96" fmla="*/ 108 w 243"/>
                <a:gd name="T97" fmla="*/ 55 h 213"/>
                <a:gd name="T98" fmla="*/ 152 w 243"/>
                <a:gd name="T99" fmla="*/ 58 h 213"/>
                <a:gd name="T100" fmla="*/ 213 w 243"/>
                <a:gd name="T101" fmla="*/ 158 h 213"/>
                <a:gd name="T102" fmla="*/ 170 w 243"/>
                <a:gd name="T103" fmla="*/ 168 h 213"/>
                <a:gd name="T104" fmla="*/ 168 w 243"/>
                <a:gd name="T105" fmla="*/ 145 h 213"/>
                <a:gd name="T106" fmla="*/ 177 w 243"/>
                <a:gd name="T107" fmla="*/ 1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3" h="213">
                  <a:moveTo>
                    <a:pt x="131" y="164"/>
                  </a:moveTo>
                  <a:cubicBezTo>
                    <a:pt x="128" y="164"/>
                    <a:pt x="126" y="166"/>
                    <a:pt x="126" y="168"/>
                  </a:cubicBezTo>
                  <a:cubicBezTo>
                    <a:pt x="126" y="171"/>
                    <a:pt x="128" y="172"/>
                    <a:pt x="131" y="172"/>
                  </a:cubicBezTo>
                  <a:cubicBezTo>
                    <a:pt x="134" y="172"/>
                    <a:pt x="136" y="171"/>
                    <a:pt x="136" y="168"/>
                  </a:cubicBezTo>
                  <a:cubicBezTo>
                    <a:pt x="136" y="166"/>
                    <a:pt x="133" y="164"/>
                    <a:pt x="131" y="164"/>
                  </a:cubicBezTo>
                  <a:close/>
                  <a:moveTo>
                    <a:pt x="204" y="196"/>
                  </a:moveTo>
                  <a:cubicBezTo>
                    <a:pt x="201" y="196"/>
                    <a:pt x="199" y="196"/>
                    <a:pt x="197" y="197"/>
                  </a:cubicBezTo>
                  <a:cubicBezTo>
                    <a:pt x="195" y="198"/>
                    <a:pt x="193" y="199"/>
                    <a:pt x="191" y="199"/>
                  </a:cubicBezTo>
                  <a:cubicBezTo>
                    <a:pt x="189" y="199"/>
                    <a:pt x="187" y="198"/>
                    <a:pt x="185" y="197"/>
                  </a:cubicBezTo>
                  <a:cubicBezTo>
                    <a:pt x="183" y="196"/>
                    <a:pt x="181" y="196"/>
                    <a:pt x="179" y="196"/>
                  </a:cubicBezTo>
                  <a:cubicBezTo>
                    <a:pt x="176" y="196"/>
                    <a:pt x="174" y="196"/>
                    <a:pt x="172" y="197"/>
                  </a:cubicBezTo>
                  <a:cubicBezTo>
                    <a:pt x="170" y="198"/>
                    <a:pt x="168" y="199"/>
                    <a:pt x="166" y="199"/>
                  </a:cubicBezTo>
                  <a:cubicBezTo>
                    <a:pt x="166" y="203"/>
                    <a:pt x="166" y="203"/>
                    <a:pt x="166" y="203"/>
                  </a:cubicBezTo>
                  <a:cubicBezTo>
                    <a:pt x="168" y="203"/>
                    <a:pt x="170" y="203"/>
                    <a:pt x="172" y="202"/>
                  </a:cubicBezTo>
                  <a:cubicBezTo>
                    <a:pt x="174" y="201"/>
                    <a:pt x="176" y="201"/>
                    <a:pt x="179" y="201"/>
                  </a:cubicBezTo>
                  <a:cubicBezTo>
                    <a:pt x="181" y="201"/>
                    <a:pt x="183" y="201"/>
                    <a:pt x="185" y="202"/>
                  </a:cubicBezTo>
                  <a:cubicBezTo>
                    <a:pt x="187" y="203"/>
                    <a:pt x="189" y="203"/>
                    <a:pt x="191" y="203"/>
                  </a:cubicBezTo>
                  <a:cubicBezTo>
                    <a:pt x="193" y="203"/>
                    <a:pt x="195" y="203"/>
                    <a:pt x="197" y="202"/>
                  </a:cubicBezTo>
                  <a:cubicBezTo>
                    <a:pt x="199" y="201"/>
                    <a:pt x="201" y="201"/>
                    <a:pt x="204" y="201"/>
                  </a:cubicBezTo>
                  <a:cubicBezTo>
                    <a:pt x="206" y="201"/>
                    <a:pt x="208" y="201"/>
                    <a:pt x="210" y="202"/>
                  </a:cubicBezTo>
                  <a:cubicBezTo>
                    <a:pt x="212" y="203"/>
                    <a:pt x="214" y="203"/>
                    <a:pt x="216" y="203"/>
                  </a:cubicBezTo>
                  <a:cubicBezTo>
                    <a:pt x="216" y="199"/>
                    <a:pt x="216" y="199"/>
                    <a:pt x="216" y="199"/>
                  </a:cubicBezTo>
                  <a:cubicBezTo>
                    <a:pt x="214" y="199"/>
                    <a:pt x="212" y="198"/>
                    <a:pt x="210" y="197"/>
                  </a:cubicBezTo>
                  <a:cubicBezTo>
                    <a:pt x="208" y="196"/>
                    <a:pt x="206" y="196"/>
                    <a:pt x="204" y="196"/>
                  </a:cubicBezTo>
                  <a:close/>
                  <a:moveTo>
                    <a:pt x="204" y="206"/>
                  </a:moveTo>
                  <a:cubicBezTo>
                    <a:pt x="201" y="206"/>
                    <a:pt x="199" y="206"/>
                    <a:pt x="197" y="207"/>
                  </a:cubicBezTo>
                  <a:cubicBezTo>
                    <a:pt x="195" y="208"/>
                    <a:pt x="193" y="208"/>
                    <a:pt x="191" y="208"/>
                  </a:cubicBezTo>
                  <a:cubicBezTo>
                    <a:pt x="189" y="208"/>
                    <a:pt x="187" y="208"/>
                    <a:pt x="185" y="207"/>
                  </a:cubicBezTo>
                  <a:cubicBezTo>
                    <a:pt x="183" y="206"/>
                    <a:pt x="181" y="206"/>
                    <a:pt x="179" y="206"/>
                  </a:cubicBezTo>
                  <a:cubicBezTo>
                    <a:pt x="176" y="206"/>
                    <a:pt x="174" y="206"/>
                    <a:pt x="172" y="207"/>
                  </a:cubicBezTo>
                  <a:cubicBezTo>
                    <a:pt x="170" y="208"/>
                    <a:pt x="168" y="208"/>
                    <a:pt x="166" y="208"/>
                  </a:cubicBezTo>
                  <a:cubicBezTo>
                    <a:pt x="164" y="208"/>
                    <a:pt x="162" y="208"/>
                    <a:pt x="160" y="207"/>
                  </a:cubicBezTo>
                  <a:cubicBezTo>
                    <a:pt x="158" y="206"/>
                    <a:pt x="156" y="206"/>
                    <a:pt x="153" y="206"/>
                  </a:cubicBezTo>
                  <a:cubicBezTo>
                    <a:pt x="151" y="206"/>
                    <a:pt x="149" y="206"/>
                    <a:pt x="147" y="207"/>
                  </a:cubicBezTo>
                  <a:cubicBezTo>
                    <a:pt x="145" y="208"/>
                    <a:pt x="143" y="208"/>
                    <a:pt x="141" y="208"/>
                  </a:cubicBezTo>
                  <a:cubicBezTo>
                    <a:pt x="138" y="208"/>
                    <a:pt x="136" y="208"/>
                    <a:pt x="134" y="207"/>
                  </a:cubicBezTo>
                  <a:cubicBezTo>
                    <a:pt x="132" y="206"/>
                    <a:pt x="130" y="206"/>
                    <a:pt x="128" y="206"/>
                  </a:cubicBezTo>
                  <a:cubicBezTo>
                    <a:pt x="126" y="206"/>
                    <a:pt x="124" y="206"/>
                    <a:pt x="122" y="207"/>
                  </a:cubicBezTo>
                  <a:cubicBezTo>
                    <a:pt x="120" y="208"/>
                    <a:pt x="118" y="208"/>
                    <a:pt x="115" y="208"/>
                  </a:cubicBezTo>
                  <a:cubicBezTo>
                    <a:pt x="115" y="213"/>
                    <a:pt x="115" y="213"/>
                    <a:pt x="115" y="213"/>
                  </a:cubicBezTo>
                  <a:cubicBezTo>
                    <a:pt x="118" y="213"/>
                    <a:pt x="120" y="212"/>
                    <a:pt x="122" y="212"/>
                  </a:cubicBezTo>
                  <a:cubicBezTo>
                    <a:pt x="124" y="211"/>
                    <a:pt x="126" y="210"/>
                    <a:pt x="128" y="210"/>
                  </a:cubicBezTo>
                  <a:cubicBezTo>
                    <a:pt x="130" y="210"/>
                    <a:pt x="132" y="211"/>
                    <a:pt x="134" y="212"/>
                  </a:cubicBezTo>
                  <a:cubicBezTo>
                    <a:pt x="136" y="212"/>
                    <a:pt x="138" y="213"/>
                    <a:pt x="141" y="213"/>
                  </a:cubicBezTo>
                  <a:cubicBezTo>
                    <a:pt x="143" y="213"/>
                    <a:pt x="145" y="212"/>
                    <a:pt x="147" y="212"/>
                  </a:cubicBezTo>
                  <a:cubicBezTo>
                    <a:pt x="149" y="211"/>
                    <a:pt x="151" y="210"/>
                    <a:pt x="153" y="210"/>
                  </a:cubicBezTo>
                  <a:cubicBezTo>
                    <a:pt x="156" y="210"/>
                    <a:pt x="158" y="211"/>
                    <a:pt x="160" y="212"/>
                  </a:cubicBezTo>
                  <a:cubicBezTo>
                    <a:pt x="162" y="212"/>
                    <a:pt x="164" y="213"/>
                    <a:pt x="166" y="213"/>
                  </a:cubicBezTo>
                  <a:cubicBezTo>
                    <a:pt x="168" y="213"/>
                    <a:pt x="170" y="212"/>
                    <a:pt x="172" y="212"/>
                  </a:cubicBezTo>
                  <a:cubicBezTo>
                    <a:pt x="174" y="211"/>
                    <a:pt x="176" y="210"/>
                    <a:pt x="179" y="210"/>
                  </a:cubicBezTo>
                  <a:cubicBezTo>
                    <a:pt x="181" y="210"/>
                    <a:pt x="183" y="211"/>
                    <a:pt x="185" y="212"/>
                  </a:cubicBezTo>
                  <a:cubicBezTo>
                    <a:pt x="187" y="212"/>
                    <a:pt x="189" y="213"/>
                    <a:pt x="191" y="213"/>
                  </a:cubicBezTo>
                  <a:cubicBezTo>
                    <a:pt x="193" y="213"/>
                    <a:pt x="195" y="212"/>
                    <a:pt x="197" y="212"/>
                  </a:cubicBezTo>
                  <a:cubicBezTo>
                    <a:pt x="199" y="211"/>
                    <a:pt x="201" y="210"/>
                    <a:pt x="204" y="210"/>
                  </a:cubicBezTo>
                  <a:cubicBezTo>
                    <a:pt x="206" y="210"/>
                    <a:pt x="208" y="211"/>
                    <a:pt x="210" y="212"/>
                  </a:cubicBezTo>
                  <a:cubicBezTo>
                    <a:pt x="212" y="212"/>
                    <a:pt x="214" y="213"/>
                    <a:pt x="216" y="213"/>
                  </a:cubicBezTo>
                  <a:cubicBezTo>
                    <a:pt x="216" y="208"/>
                    <a:pt x="216" y="208"/>
                    <a:pt x="216" y="208"/>
                  </a:cubicBezTo>
                  <a:cubicBezTo>
                    <a:pt x="214" y="208"/>
                    <a:pt x="212" y="208"/>
                    <a:pt x="210" y="207"/>
                  </a:cubicBezTo>
                  <a:cubicBezTo>
                    <a:pt x="208" y="206"/>
                    <a:pt x="206" y="206"/>
                    <a:pt x="204" y="206"/>
                  </a:cubicBezTo>
                  <a:close/>
                  <a:moveTo>
                    <a:pt x="148" y="164"/>
                  </a:moveTo>
                  <a:cubicBezTo>
                    <a:pt x="145" y="164"/>
                    <a:pt x="143" y="166"/>
                    <a:pt x="143" y="168"/>
                  </a:cubicBezTo>
                  <a:cubicBezTo>
                    <a:pt x="143" y="171"/>
                    <a:pt x="145" y="172"/>
                    <a:pt x="148" y="172"/>
                  </a:cubicBezTo>
                  <a:cubicBezTo>
                    <a:pt x="151" y="172"/>
                    <a:pt x="153" y="170"/>
                    <a:pt x="153" y="168"/>
                  </a:cubicBezTo>
                  <a:cubicBezTo>
                    <a:pt x="153" y="166"/>
                    <a:pt x="151" y="164"/>
                    <a:pt x="148" y="164"/>
                  </a:cubicBezTo>
                  <a:close/>
                  <a:moveTo>
                    <a:pt x="143" y="138"/>
                  </a:moveTo>
                  <a:cubicBezTo>
                    <a:pt x="136" y="138"/>
                    <a:pt x="136" y="138"/>
                    <a:pt x="136" y="138"/>
                  </a:cubicBezTo>
                  <a:cubicBezTo>
                    <a:pt x="136" y="145"/>
                    <a:pt x="136" y="145"/>
                    <a:pt x="136" y="145"/>
                  </a:cubicBezTo>
                  <a:cubicBezTo>
                    <a:pt x="143" y="145"/>
                    <a:pt x="143" y="145"/>
                    <a:pt x="143" y="145"/>
                  </a:cubicBezTo>
                  <a:lnTo>
                    <a:pt x="143" y="138"/>
                  </a:lnTo>
                  <a:close/>
                  <a:moveTo>
                    <a:pt x="153" y="138"/>
                  </a:moveTo>
                  <a:cubicBezTo>
                    <a:pt x="146" y="138"/>
                    <a:pt x="146" y="138"/>
                    <a:pt x="146" y="138"/>
                  </a:cubicBezTo>
                  <a:cubicBezTo>
                    <a:pt x="146" y="145"/>
                    <a:pt x="146" y="145"/>
                    <a:pt x="146" y="145"/>
                  </a:cubicBezTo>
                  <a:cubicBezTo>
                    <a:pt x="153" y="145"/>
                    <a:pt x="153" y="145"/>
                    <a:pt x="153" y="145"/>
                  </a:cubicBezTo>
                  <a:lnTo>
                    <a:pt x="153" y="138"/>
                  </a:lnTo>
                  <a:close/>
                  <a:moveTo>
                    <a:pt x="164" y="138"/>
                  </a:moveTo>
                  <a:cubicBezTo>
                    <a:pt x="157" y="138"/>
                    <a:pt x="157" y="138"/>
                    <a:pt x="157" y="138"/>
                  </a:cubicBezTo>
                  <a:cubicBezTo>
                    <a:pt x="157" y="145"/>
                    <a:pt x="157" y="145"/>
                    <a:pt x="157" y="145"/>
                  </a:cubicBezTo>
                  <a:cubicBezTo>
                    <a:pt x="164" y="145"/>
                    <a:pt x="164" y="145"/>
                    <a:pt x="164" y="145"/>
                  </a:cubicBezTo>
                  <a:lnTo>
                    <a:pt x="164" y="138"/>
                  </a:lnTo>
                  <a:close/>
                  <a:moveTo>
                    <a:pt x="235" y="147"/>
                  </a:moveTo>
                  <a:cubicBezTo>
                    <a:pt x="216" y="120"/>
                    <a:pt x="216" y="120"/>
                    <a:pt x="216" y="120"/>
                  </a:cubicBezTo>
                  <a:cubicBezTo>
                    <a:pt x="216" y="87"/>
                    <a:pt x="216" y="87"/>
                    <a:pt x="216" y="87"/>
                  </a:cubicBezTo>
                  <a:cubicBezTo>
                    <a:pt x="240" y="87"/>
                    <a:pt x="240" y="87"/>
                    <a:pt x="240" y="87"/>
                  </a:cubicBezTo>
                  <a:cubicBezTo>
                    <a:pt x="239" y="84"/>
                    <a:pt x="228" y="66"/>
                    <a:pt x="228" y="66"/>
                  </a:cubicBezTo>
                  <a:cubicBezTo>
                    <a:pt x="236" y="66"/>
                    <a:pt x="236" y="66"/>
                    <a:pt x="236" y="66"/>
                  </a:cubicBezTo>
                  <a:cubicBezTo>
                    <a:pt x="234" y="63"/>
                    <a:pt x="225" y="47"/>
                    <a:pt x="225" y="47"/>
                  </a:cubicBezTo>
                  <a:cubicBezTo>
                    <a:pt x="231" y="47"/>
                    <a:pt x="231" y="47"/>
                    <a:pt x="231" y="47"/>
                  </a:cubicBezTo>
                  <a:cubicBezTo>
                    <a:pt x="229" y="44"/>
                    <a:pt x="214" y="19"/>
                    <a:pt x="214" y="19"/>
                  </a:cubicBezTo>
                  <a:cubicBezTo>
                    <a:pt x="213" y="17"/>
                    <a:pt x="211" y="17"/>
                    <a:pt x="210" y="19"/>
                  </a:cubicBezTo>
                  <a:cubicBezTo>
                    <a:pt x="210" y="19"/>
                    <a:pt x="195" y="45"/>
                    <a:pt x="194" y="47"/>
                  </a:cubicBezTo>
                  <a:cubicBezTo>
                    <a:pt x="199" y="47"/>
                    <a:pt x="199" y="47"/>
                    <a:pt x="199" y="47"/>
                  </a:cubicBezTo>
                  <a:cubicBezTo>
                    <a:pt x="199" y="47"/>
                    <a:pt x="190" y="63"/>
                    <a:pt x="188" y="66"/>
                  </a:cubicBezTo>
                  <a:cubicBezTo>
                    <a:pt x="196" y="66"/>
                    <a:pt x="196" y="66"/>
                    <a:pt x="196" y="66"/>
                  </a:cubicBezTo>
                  <a:cubicBezTo>
                    <a:pt x="196" y="66"/>
                    <a:pt x="191" y="74"/>
                    <a:pt x="187" y="80"/>
                  </a:cubicBezTo>
                  <a:cubicBezTo>
                    <a:pt x="161" y="43"/>
                    <a:pt x="161" y="43"/>
                    <a:pt x="161" y="43"/>
                  </a:cubicBezTo>
                  <a:cubicBezTo>
                    <a:pt x="161" y="42"/>
                    <a:pt x="161" y="42"/>
                    <a:pt x="161" y="42"/>
                  </a:cubicBezTo>
                  <a:cubicBezTo>
                    <a:pt x="161" y="42"/>
                    <a:pt x="161" y="43"/>
                    <a:pt x="160" y="43"/>
                  </a:cubicBezTo>
                  <a:cubicBezTo>
                    <a:pt x="136" y="8"/>
                    <a:pt x="136" y="8"/>
                    <a:pt x="136" y="8"/>
                  </a:cubicBezTo>
                  <a:cubicBezTo>
                    <a:pt x="132" y="3"/>
                    <a:pt x="127" y="0"/>
                    <a:pt x="121" y="0"/>
                  </a:cubicBezTo>
                  <a:cubicBezTo>
                    <a:pt x="116" y="0"/>
                    <a:pt x="112" y="3"/>
                    <a:pt x="108" y="6"/>
                  </a:cubicBezTo>
                  <a:cubicBezTo>
                    <a:pt x="9" y="145"/>
                    <a:pt x="9" y="145"/>
                    <a:pt x="9" y="145"/>
                  </a:cubicBezTo>
                  <a:cubicBezTo>
                    <a:pt x="3" y="153"/>
                    <a:pt x="0" y="158"/>
                    <a:pt x="2" y="162"/>
                  </a:cubicBezTo>
                  <a:cubicBezTo>
                    <a:pt x="3" y="163"/>
                    <a:pt x="4" y="165"/>
                    <a:pt x="7" y="165"/>
                  </a:cubicBezTo>
                  <a:cubicBezTo>
                    <a:pt x="100" y="165"/>
                    <a:pt x="100" y="165"/>
                    <a:pt x="100" y="165"/>
                  </a:cubicBezTo>
                  <a:cubicBezTo>
                    <a:pt x="100" y="174"/>
                    <a:pt x="104" y="181"/>
                    <a:pt x="112" y="185"/>
                  </a:cubicBezTo>
                  <a:cubicBezTo>
                    <a:pt x="112" y="186"/>
                    <a:pt x="112" y="186"/>
                    <a:pt x="112" y="186"/>
                  </a:cubicBezTo>
                  <a:cubicBezTo>
                    <a:pt x="113" y="186"/>
                    <a:pt x="113" y="186"/>
                    <a:pt x="113" y="186"/>
                  </a:cubicBezTo>
                  <a:cubicBezTo>
                    <a:pt x="115" y="186"/>
                    <a:pt x="116" y="185"/>
                    <a:pt x="118" y="184"/>
                  </a:cubicBezTo>
                  <a:cubicBezTo>
                    <a:pt x="121" y="183"/>
                    <a:pt x="124" y="183"/>
                    <a:pt x="127" y="184"/>
                  </a:cubicBezTo>
                  <a:cubicBezTo>
                    <a:pt x="131" y="186"/>
                    <a:pt x="136" y="186"/>
                    <a:pt x="140" y="184"/>
                  </a:cubicBezTo>
                  <a:cubicBezTo>
                    <a:pt x="143" y="183"/>
                    <a:pt x="147" y="183"/>
                    <a:pt x="150" y="184"/>
                  </a:cubicBezTo>
                  <a:cubicBezTo>
                    <a:pt x="154" y="186"/>
                    <a:pt x="158" y="186"/>
                    <a:pt x="162" y="184"/>
                  </a:cubicBezTo>
                  <a:cubicBezTo>
                    <a:pt x="165" y="183"/>
                    <a:pt x="169" y="183"/>
                    <a:pt x="172" y="184"/>
                  </a:cubicBezTo>
                  <a:cubicBezTo>
                    <a:pt x="174" y="185"/>
                    <a:pt x="176" y="186"/>
                    <a:pt x="178" y="186"/>
                  </a:cubicBezTo>
                  <a:cubicBezTo>
                    <a:pt x="180" y="186"/>
                    <a:pt x="183" y="185"/>
                    <a:pt x="185" y="184"/>
                  </a:cubicBezTo>
                  <a:cubicBezTo>
                    <a:pt x="188" y="183"/>
                    <a:pt x="191" y="183"/>
                    <a:pt x="194" y="184"/>
                  </a:cubicBezTo>
                  <a:cubicBezTo>
                    <a:pt x="196" y="185"/>
                    <a:pt x="198" y="186"/>
                    <a:pt x="200" y="186"/>
                  </a:cubicBezTo>
                  <a:cubicBezTo>
                    <a:pt x="201" y="186"/>
                    <a:pt x="201" y="186"/>
                    <a:pt x="201" y="186"/>
                  </a:cubicBezTo>
                  <a:cubicBezTo>
                    <a:pt x="210" y="165"/>
                    <a:pt x="210" y="165"/>
                    <a:pt x="210" y="165"/>
                  </a:cubicBezTo>
                  <a:cubicBezTo>
                    <a:pt x="236" y="165"/>
                    <a:pt x="236" y="165"/>
                    <a:pt x="236" y="165"/>
                  </a:cubicBezTo>
                  <a:cubicBezTo>
                    <a:pt x="236" y="165"/>
                    <a:pt x="236" y="165"/>
                    <a:pt x="236" y="165"/>
                  </a:cubicBezTo>
                  <a:cubicBezTo>
                    <a:pt x="238" y="165"/>
                    <a:pt x="240" y="164"/>
                    <a:pt x="241" y="162"/>
                  </a:cubicBezTo>
                  <a:cubicBezTo>
                    <a:pt x="242" y="161"/>
                    <a:pt x="243" y="157"/>
                    <a:pt x="235" y="147"/>
                  </a:cubicBezTo>
                  <a:close/>
                  <a:moveTo>
                    <a:pt x="208" y="87"/>
                  </a:moveTo>
                  <a:cubicBezTo>
                    <a:pt x="208" y="109"/>
                    <a:pt x="208" y="109"/>
                    <a:pt x="208" y="109"/>
                  </a:cubicBezTo>
                  <a:cubicBezTo>
                    <a:pt x="192" y="87"/>
                    <a:pt x="192" y="87"/>
                    <a:pt x="192" y="87"/>
                  </a:cubicBezTo>
                  <a:lnTo>
                    <a:pt x="208" y="87"/>
                  </a:lnTo>
                  <a:close/>
                  <a:moveTo>
                    <a:pt x="114" y="11"/>
                  </a:moveTo>
                  <a:cubicBezTo>
                    <a:pt x="118" y="6"/>
                    <a:pt x="126" y="7"/>
                    <a:pt x="130" y="13"/>
                  </a:cubicBezTo>
                  <a:cubicBezTo>
                    <a:pt x="153" y="45"/>
                    <a:pt x="153" y="45"/>
                    <a:pt x="153" y="45"/>
                  </a:cubicBezTo>
                  <a:cubicBezTo>
                    <a:pt x="150" y="47"/>
                    <a:pt x="148" y="51"/>
                    <a:pt x="146" y="56"/>
                  </a:cubicBezTo>
                  <a:cubicBezTo>
                    <a:pt x="143" y="62"/>
                    <a:pt x="138" y="66"/>
                    <a:pt x="133" y="67"/>
                  </a:cubicBezTo>
                  <a:cubicBezTo>
                    <a:pt x="130" y="67"/>
                    <a:pt x="128" y="65"/>
                    <a:pt x="126" y="62"/>
                  </a:cubicBezTo>
                  <a:cubicBezTo>
                    <a:pt x="121" y="54"/>
                    <a:pt x="115" y="49"/>
                    <a:pt x="109" y="49"/>
                  </a:cubicBezTo>
                  <a:cubicBezTo>
                    <a:pt x="102" y="48"/>
                    <a:pt x="96" y="52"/>
                    <a:pt x="90" y="59"/>
                  </a:cubicBezTo>
                  <a:cubicBezTo>
                    <a:pt x="87" y="62"/>
                    <a:pt x="85" y="63"/>
                    <a:pt x="83" y="62"/>
                  </a:cubicBezTo>
                  <a:cubicBezTo>
                    <a:pt x="81" y="62"/>
                    <a:pt x="80" y="61"/>
                    <a:pt x="79" y="59"/>
                  </a:cubicBezTo>
                  <a:lnTo>
                    <a:pt x="114" y="11"/>
                  </a:lnTo>
                  <a:close/>
                  <a:moveTo>
                    <a:pt x="209" y="155"/>
                  </a:moveTo>
                  <a:cubicBezTo>
                    <a:pt x="198" y="181"/>
                    <a:pt x="198" y="181"/>
                    <a:pt x="198" y="181"/>
                  </a:cubicBezTo>
                  <a:cubicBezTo>
                    <a:pt x="198" y="181"/>
                    <a:pt x="197" y="181"/>
                    <a:pt x="196" y="180"/>
                  </a:cubicBezTo>
                  <a:cubicBezTo>
                    <a:pt x="192" y="179"/>
                    <a:pt x="187" y="179"/>
                    <a:pt x="183" y="180"/>
                  </a:cubicBezTo>
                  <a:cubicBezTo>
                    <a:pt x="180" y="182"/>
                    <a:pt x="176" y="182"/>
                    <a:pt x="174" y="180"/>
                  </a:cubicBezTo>
                  <a:cubicBezTo>
                    <a:pt x="172" y="179"/>
                    <a:pt x="169" y="179"/>
                    <a:pt x="167" y="179"/>
                  </a:cubicBezTo>
                  <a:cubicBezTo>
                    <a:pt x="165" y="179"/>
                    <a:pt x="163" y="180"/>
                    <a:pt x="161" y="180"/>
                  </a:cubicBezTo>
                  <a:cubicBezTo>
                    <a:pt x="158" y="182"/>
                    <a:pt x="154" y="182"/>
                    <a:pt x="151" y="180"/>
                  </a:cubicBezTo>
                  <a:cubicBezTo>
                    <a:pt x="147" y="179"/>
                    <a:pt x="142" y="179"/>
                    <a:pt x="138" y="180"/>
                  </a:cubicBezTo>
                  <a:cubicBezTo>
                    <a:pt x="135" y="182"/>
                    <a:pt x="132" y="182"/>
                    <a:pt x="129" y="180"/>
                  </a:cubicBezTo>
                  <a:cubicBezTo>
                    <a:pt x="125" y="178"/>
                    <a:pt x="120" y="179"/>
                    <a:pt x="116" y="180"/>
                  </a:cubicBezTo>
                  <a:cubicBezTo>
                    <a:pt x="115" y="181"/>
                    <a:pt x="114" y="181"/>
                    <a:pt x="113" y="181"/>
                  </a:cubicBezTo>
                  <a:cubicBezTo>
                    <a:pt x="107" y="178"/>
                    <a:pt x="104" y="172"/>
                    <a:pt x="104" y="165"/>
                  </a:cubicBezTo>
                  <a:cubicBezTo>
                    <a:pt x="104" y="155"/>
                    <a:pt x="104" y="155"/>
                    <a:pt x="104" y="155"/>
                  </a:cubicBezTo>
                  <a:cubicBezTo>
                    <a:pt x="104" y="152"/>
                    <a:pt x="105" y="152"/>
                    <a:pt x="108" y="152"/>
                  </a:cubicBezTo>
                  <a:cubicBezTo>
                    <a:pt x="207" y="152"/>
                    <a:pt x="207" y="152"/>
                    <a:pt x="207" y="152"/>
                  </a:cubicBezTo>
                  <a:cubicBezTo>
                    <a:pt x="210" y="152"/>
                    <a:pt x="210" y="152"/>
                    <a:pt x="210" y="153"/>
                  </a:cubicBezTo>
                  <a:cubicBezTo>
                    <a:pt x="210" y="153"/>
                    <a:pt x="210" y="153"/>
                    <a:pt x="209" y="155"/>
                  </a:cubicBezTo>
                  <a:close/>
                  <a:moveTo>
                    <a:pt x="184" y="133"/>
                  </a:moveTo>
                  <a:cubicBezTo>
                    <a:pt x="185" y="133"/>
                    <a:pt x="188" y="133"/>
                    <a:pt x="188" y="137"/>
                  </a:cubicBezTo>
                  <a:cubicBezTo>
                    <a:pt x="188" y="147"/>
                    <a:pt x="188" y="147"/>
                    <a:pt x="188" y="147"/>
                  </a:cubicBezTo>
                  <a:cubicBezTo>
                    <a:pt x="123" y="147"/>
                    <a:pt x="123" y="147"/>
                    <a:pt x="123" y="147"/>
                  </a:cubicBezTo>
                  <a:cubicBezTo>
                    <a:pt x="123" y="137"/>
                    <a:pt x="123" y="137"/>
                    <a:pt x="123" y="137"/>
                  </a:cubicBezTo>
                  <a:cubicBezTo>
                    <a:pt x="123" y="136"/>
                    <a:pt x="123" y="133"/>
                    <a:pt x="127" y="133"/>
                  </a:cubicBezTo>
                  <a:lnTo>
                    <a:pt x="184" y="133"/>
                  </a:lnTo>
                  <a:close/>
                  <a:moveTo>
                    <a:pt x="143" y="120"/>
                  </a:moveTo>
                  <a:cubicBezTo>
                    <a:pt x="143" y="120"/>
                    <a:pt x="143" y="120"/>
                    <a:pt x="143" y="120"/>
                  </a:cubicBezTo>
                  <a:cubicBezTo>
                    <a:pt x="144" y="120"/>
                    <a:pt x="144" y="119"/>
                    <a:pt x="147" y="119"/>
                  </a:cubicBezTo>
                  <a:cubicBezTo>
                    <a:pt x="154" y="119"/>
                    <a:pt x="154" y="119"/>
                    <a:pt x="154" y="119"/>
                  </a:cubicBezTo>
                  <a:cubicBezTo>
                    <a:pt x="158" y="119"/>
                    <a:pt x="158" y="119"/>
                    <a:pt x="159" y="122"/>
                  </a:cubicBezTo>
                  <a:cubicBezTo>
                    <a:pt x="161" y="128"/>
                    <a:pt x="161" y="128"/>
                    <a:pt x="161" y="128"/>
                  </a:cubicBezTo>
                  <a:cubicBezTo>
                    <a:pt x="147" y="128"/>
                    <a:pt x="147" y="128"/>
                    <a:pt x="147" y="128"/>
                  </a:cubicBezTo>
                  <a:lnTo>
                    <a:pt x="143" y="120"/>
                  </a:lnTo>
                  <a:close/>
                  <a:moveTo>
                    <a:pt x="213" y="158"/>
                  </a:moveTo>
                  <a:cubicBezTo>
                    <a:pt x="213" y="157"/>
                    <a:pt x="213" y="157"/>
                    <a:pt x="213" y="157"/>
                  </a:cubicBezTo>
                  <a:cubicBezTo>
                    <a:pt x="214" y="155"/>
                    <a:pt x="215" y="154"/>
                    <a:pt x="215" y="153"/>
                  </a:cubicBezTo>
                  <a:cubicBezTo>
                    <a:pt x="215" y="147"/>
                    <a:pt x="209" y="147"/>
                    <a:pt x="207" y="147"/>
                  </a:cubicBezTo>
                  <a:cubicBezTo>
                    <a:pt x="192" y="147"/>
                    <a:pt x="192" y="147"/>
                    <a:pt x="192" y="147"/>
                  </a:cubicBezTo>
                  <a:cubicBezTo>
                    <a:pt x="192" y="137"/>
                    <a:pt x="192" y="137"/>
                    <a:pt x="192" y="137"/>
                  </a:cubicBezTo>
                  <a:cubicBezTo>
                    <a:pt x="192" y="131"/>
                    <a:pt x="188" y="128"/>
                    <a:pt x="184" y="128"/>
                  </a:cubicBezTo>
                  <a:cubicBezTo>
                    <a:pt x="165" y="128"/>
                    <a:pt x="165" y="128"/>
                    <a:pt x="165" y="128"/>
                  </a:cubicBezTo>
                  <a:cubicBezTo>
                    <a:pt x="163" y="121"/>
                    <a:pt x="163" y="121"/>
                    <a:pt x="163" y="121"/>
                  </a:cubicBezTo>
                  <a:cubicBezTo>
                    <a:pt x="162" y="115"/>
                    <a:pt x="159" y="115"/>
                    <a:pt x="154" y="115"/>
                  </a:cubicBezTo>
                  <a:cubicBezTo>
                    <a:pt x="147" y="115"/>
                    <a:pt x="147" y="115"/>
                    <a:pt x="147" y="115"/>
                  </a:cubicBezTo>
                  <a:cubicBezTo>
                    <a:pt x="145" y="115"/>
                    <a:pt x="139" y="115"/>
                    <a:pt x="139" y="120"/>
                  </a:cubicBezTo>
                  <a:cubicBezTo>
                    <a:pt x="142" y="128"/>
                    <a:pt x="142" y="128"/>
                    <a:pt x="142" y="128"/>
                  </a:cubicBezTo>
                  <a:cubicBezTo>
                    <a:pt x="127" y="128"/>
                    <a:pt x="127" y="128"/>
                    <a:pt x="127" y="128"/>
                  </a:cubicBezTo>
                  <a:cubicBezTo>
                    <a:pt x="121" y="128"/>
                    <a:pt x="118" y="133"/>
                    <a:pt x="118" y="137"/>
                  </a:cubicBezTo>
                  <a:cubicBezTo>
                    <a:pt x="118" y="147"/>
                    <a:pt x="118" y="147"/>
                    <a:pt x="118" y="147"/>
                  </a:cubicBezTo>
                  <a:cubicBezTo>
                    <a:pt x="108" y="147"/>
                    <a:pt x="108" y="147"/>
                    <a:pt x="108" y="147"/>
                  </a:cubicBezTo>
                  <a:cubicBezTo>
                    <a:pt x="105" y="147"/>
                    <a:pt x="100" y="147"/>
                    <a:pt x="100" y="155"/>
                  </a:cubicBezTo>
                  <a:cubicBezTo>
                    <a:pt x="100" y="158"/>
                    <a:pt x="100" y="158"/>
                    <a:pt x="100" y="158"/>
                  </a:cubicBezTo>
                  <a:cubicBezTo>
                    <a:pt x="9" y="158"/>
                    <a:pt x="9" y="158"/>
                    <a:pt x="9" y="158"/>
                  </a:cubicBezTo>
                  <a:cubicBezTo>
                    <a:pt x="10" y="156"/>
                    <a:pt x="12" y="154"/>
                    <a:pt x="15" y="149"/>
                  </a:cubicBezTo>
                  <a:cubicBezTo>
                    <a:pt x="75" y="65"/>
                    <a:pt x="75" y="65"/>
                    <a:pt x="75" y="65"/>
                  </a:cubicBezTo>
                  <a:cubicBezTo>
                    <a:pt x="77" y="67"/>
                    <a:pt x="79" y="68"/>
                    <a:pt x="81" y="69"/>
                  </a:cubicBezTo>
                  <a:cubicBezTo>
                    <a:pt x="86" y="70"/>
                    <a:pt x="91" y="68"/>
                    <a:pt x="95" y="64"/>
                  </a:cubicBezTo>
                  <a:cubicBezTo>
                    <a:pt x="100" y="58"/>
                    <a:pt x="104" y="55"/>
                    <a:pt x="108" y="55"/>
                  </a:cubicBezTo>
                  <a:cubicBezTo>
                    <a:pt x="113" y="56"/>
                    <a:pt x="117" y="61"/>
                    <a:pt x="120" y="65"/>
                  </a:cubicBezTo>
                  <a:cubicBezTo>
                    <a:pt x="123" y="70"/>
                    <a:pt x="128" y="73"/>
                    <a:pt x="133" y="73"/>
                  </a:cubicBezTo>
                  <a:cubicBezTo>
                    <a:pt x="133" y="73"/>
                    <a:pt x="133" y="73"/>
                    <a:pt x="134" y="73"/>
                  </a:cubicBezTo>
                  <a:cubicBezTo>
                    <a:pt x="141" y="73"/>
                    <a:pt x="148" y="67"/>
                    <a:pt x="152" y="58"/>
                  </a:cubicBezTo>
                  <a:cubicBezTo>
                    <a:pt x="154" y="54"/>
                    <a:pt x="155" y="52"/>
                    <a:pt x="157" y="51"/>
                  </a:cubicBezTo>
                  <a:cubicBezTo>
                    <a:pt x="229" y="151"/>
                    <a:pt x="229" y="151"/>
                    <a:pt x="229" y="151"/>
                  </a:cubicBezTo>
                  <a:cubicBezTo>
                    <a:pt x="231" y="154"/>
                    <a:pt x="233" y="156"/>
                    <a:pt x="234" y="158"/>
                  </a:cubicBezTo>
                  <a:lnTo>
                    <a:pt x="213" y="158"/>
                  </a:lnTo>
                  <a:close/>
                  <a:moveTo>
                    <a:pt x="165" y="164"/>
                  </a:moveTo>
                  <a:cubicBezTo>
                    <a:pt x="163" y="164"/>
                    <a:pt x="160" y="166"/>
                    <a:pt x="160" y="168"/>
                  </a:cubicBezTo>
                  <a:cubicBezTo>
                    <a:pt x="160" y="171"/>
                    <a:pt x="163" y="173"/>
                    <a:pt x="165" y="173"/>
                  </a:cubicBezTo>
                  <a:cubicBezTo>
                    <a:pt x="168" y="173"/>
                    <a:pt x="170" y="171"/>
                    <a:pt x="170" y="168"/>
                  </a:cubicBezTo>
                  <a:cubicBezTo>
                    <a:pt x="170" y="166"/>
                    <a:pt x="168" y="164"/>
                    <a:pt x="165" y="164"/>
                  </a:cubicBezTo>
                  <a:close/>
                  <a:moveTo>
                    <a:pt x="175" y="138"/>
                  </a:moveTo>
                  <a:cubicBezTo>
                    <a:pt x="168" y="138"/>
                    <a:pt x="168" y="138"/>
                    <a:pt x="168" y="138"/>
                  </a:cubicBezTo>
                  <a:cubicBezTo>
                    <a:pt x="168" y="145"/>
                    <a:pt x="168" y="145"/>
                    <a:pt x="168" y="145"/>
                  </a:cubicBezTo>
                  <a:cubicBezTo>
                    <a:pt x="175" y="145"/>
                    <a:pt x="175" y="145"/>
                    <a:pt x="175" y="145"/>
                  </a:cubicBezTo>
                  <a:lnTo>
                    <a:pt x="175" y="138"/>
                  </a:lnTo>
                  <a:close/>
                  <a:moveTo>
                    <a:pt x="182" y="164"/>
                  </a:moveTo>
                  <a:cubicBezTo>
                    <a:pt x="179" y="164"/>
                    <a:pt x="177" y="166"/>
                    <a:pt x="177" y="168"/>
                  </a:cubicBezTo>
                  <a:cubicBezTo>
                    <a:pt x="177" y="171"/>
                    <a:pt x="179" y="173"/>
                    <a:pt x="182" y="173"/>
                  </a:cubicBezTo>
                  <a:cubicBezTo>
                    <a:pt x="185" y="173"/>
                    <a:pt x="187" y="171"/>
                    <a:pt x="187" y="168"/>
                  </a:cubicBezTo>
                  <a:cubicBezTo>
                    <a:pt x="187" y="166"/>
                    <a:pt x="185" y="164"/>
                    <a:pt x="182" y="164"/>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12" name="Line 6"/>
            <p:cNvSpPr>
              <a:spLocks noChangeShapeType="1"/>
            </p:cNvSpPr>
            <p:nvPr userDrawn="1"/>
          </p:nvSpPr>
          <p:spPr bwMode="auto">
            <a:xfrm>
              <a:off x="3371" y="2130"/>
              <a:ext cx="0" cy="0"/>
            </a:xfrm>
            <a:prstGeom prst="line">
              <a:avLst/>
            </a:prstGeom>
            <a:noFill/>
            <a:ln w="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13" name="Freeform 7"/>
            <p:cNvSpPr>
              <a:spLocks/>
            </p:cNvSpPr>
            <p:nvPr userDrawn="1"/>
          </p:nvSpPr>
          <p:spPr bwMode="auto">
            <a:xfrm>
              <a:off x="2729" y="2176"/>
              <a:ext cx="119" cy="119"/>
            </a:xfrm>
            <a:custGeom>
              <a:avLst/>
              <a:gdLst>
                <a:gd name="T0" fmla="*/ 119 w 119"/>
                <a:gd name="T1" fmla="*/ 9 h 119"/>
                <a:gd name="T2" fmla="*/ 119 w 119"/>
                <a:gd name="T3" fmla="*/ 109 h 119"/>
                <a:gd name="T4" fmla="*/ 119 w 119"/>
                <a:gd name="T5" fmla="*/ 119 h 119"/>
                <a:gd name="T6" fmla="*/ 107 w 119"/>
                <a:gd name="T7" fmla="*/ 119 h 119"/>
                <a:gd name="T8" fmla="*/ 10 w 119"/>
                <a:gd name="T9" fmla="*/ 119 h 119"/>
                <a:gd name="T10" fmla="*/ 0 w 119"/>
                <a:gd name="T11" fmla="*/ 119 h 119"/>
                <a:gd name="T12" fmla="*/ 0 w 119"/>
                <a:gd name="T13" fmla="*/ 109 h 119"/>
                <a:gd name="T14" fmla="*/ 0 w 119"/>
                <a:gd name="T15" fmla="*/ 9 h 119"/>
                <a:gd name="T16" fmla="*/ 0 w 119"/>
                <a:gd name="T17" fmla="*/ 0 h 119"/>
                <a:gd name="T18" fmla="*/ 10 w 119"/>
                <a:gd name="T19" fmla="*/ 0 h 119"/>
                <a:gd name="T20" fmla="*/ 107 w 119"/>
                <a:gd name="T21" fmla="*/ 0 h 119"/>
                <a:gd name="T22" fmla="*/ 119 w 119"/>
                <a:gd name="T23" fmla="*/ 0 h 119"/>
                <a:gd name="T24" fmla="*/ 119 w 119"/>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19">
                  <a:moveTo>
                    <a:pt x="119" y="9"/>
                  </a:moveTo>
                  <a:lnTo>
                    <a:pt x="119" y="109"/>
                  </a:lnTo>
                  <a:lnTo>
                    <a:pt x="119" y="119"/>
                  </a:lnTo>
                  <a:lnTo>
                    <a:pt x="107" y="119"/>
                  </a:lnTo>
                  <a:lnTo>
                    <a:pt x="10" y="119"/>
                  </a:lnTo>
                  <a:lnTo>
                    <a:pt x="0" y="119"/>
                  </a:lnTo>
                  <a:lnTo>
                    <a:pt x="0" y="109"/>
                  </a:lnTo>
                  <a:lnTo>
                    <a:pt x="0" y="9"/>
                  </a:lnTo>
                  <a:lnTo>
                    <a:pt x="0" y="0"/>
                  </a:lnTo>
                  <a:lnTo>
                    <a:pt x="10" y="0"/>
                  </a:lnTo>
                  <a:lnTo>
                    <a:pt x="107" y="0"/>
                  </a:lnTo>
                  <a:lnTo>
                    <a:pt x="119" y="0"/>
                  </a:lnTo>
                  <a:lnTo>
                    <a:pt x="119" y="9"/>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14" name="Freeform 8"/>
            <p:cNvSpPr>
              <a:spLocks/>
            </p:cNvSpPr>
            <p:nvPr userDrawn="1"/>
          </p:nvSpPr>
          <p:spPr bwMode="auto">
            <a:xfrm>
              <a:off x="2729" y="2176"/>
              <a:ext cx="119" cy="119"/>
            </a:xfrm>
            <a:custGeom>
              <a:avLst/>
              <a:gdLst>
                <a:gd name="T0" fmla="*/ 119 w 119"/>
                <a:gd name="T1" fmla="*/ 9 h 119"/>
                <a:gd name="T2" fmla="*/ 119 w 119"/>
                <a:gd name="T3" fmla="*/ 109 h 119"/>
                <a:gd name="T4" fmla="*/ 119 w 119"/>
                <a:gd name="T5" fmla="*/ 119 h 119"/>
                <a:gd name="T6" fmla="*/ 107 w 119"/>
                <a:gd name="T7" fmla="*/ 119 h 119"/>
                <a:gd name="T8" fmla="*/ 10 w 119"/>
                <a:gd name="T9" fmla="*/ 119 h 119"/>
                <a:gd name="T10" fmla="*/ 0 w 119"/>
                <a:gd name="T11" fmla="*/ 119 h 119"/>
                <a:gd name="T12" fmla="*/ 0 w 119"/>
                <a:gd name="T13" fmla="*/ 109 h 119"/>
                <a:gd name="T14" fmla="*/ 0 w 119"/>
                <a:gd name="T15" fmla="*/ 9 h 119"/>
                <a:gd name="T16" fmla="*/ 0 w 119"/>
                <a:gd name="T17" fmla="*/ 0 h 119"/>
                <a:gd name="T18" fmla="*/ 10 w 119"/>
                <a:gd name="T19" fmla="*/ 0 h 119"/>
                <a:gd name="T20" fmla="*/ 107 w 119"/>
                <a:gd name="T21" fmla="*/ 0 h 119"/>
                <a:gd name="T22" fmla="*/ 119 w 119"/>
                <a:gd name="T23" fmla="*/ 0 h 119"/>
                <a:gd name="T24" fmla="*/ 119 w 119"/>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19">
                  <a:moveTo>
                    <a:pt x="119" y="9"/>
                  </a:moveTo>
                  <a:lnTo>
                    <a:pt x="119" y="109"/>
                  </a:lnTo>
                  <a:lnTo>
                    <a:pt x="119" y="119"/>
                  </a:lnTo>
                  <a:lnTo>
                    <a:pt x="107" y="119"/>
                  </a:lnTo>
                  <a:lnTo>
                    <a:pt x="10" y="119"/>
                  </a:lnTo>
                  <a:lnTo>
                    <a:pt x="0" y="119"/>
                  </a:lnTo>
                  <a:lnTo>
                    <a:pt x="0" y="109"/>
                  </a:lnTo>
                  <a:lnTo>
                    <a:pt x="0" y="9"/>
                  </a:lnTo>
                  <a:lnTo>
                    <a:pt x="0" y="0"/>
                  </a:lnTo>
                  <a:lnTo>
                    <a:pt x="10" y="0"/>
                  </a:lnTo>
                  <a:lnTo>
                    <a:pt x="107" y="0"/>
                  </a:lnTo>
                  <a:lnTo>
                    <a:pt x="119" y="0"/>
                  </a:lnTo>
                  <a:lnTo>
                    <a:pt x="119" y="9"/>
                  </a:lnTo>
                  <a:close/>
                </a:path>
              </a:pathLst>
            </a:custGeom>
            <a:noFill/>
            <a:ln w="1111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15" name="Freeform 9"/>
            <p:cNvSpPr>
              <a:spLocks/>
            </p:cNvSpPr>
            <p:nvPr userDrawn="1"/>
          </p:nvSpPr>
          <p:spPr bwMode="auto">
            <a:xfrm>
              <a:off x="2611" y="2295"/>
              <a:ext cx="353" cy="355"/>
            </a:xfrm>
            <a:custGeom>
              <a:avLst/>
              <a:gdLst>
                <a:gd name="T0" fmla="*/ 353 w 353"/>
                <a:gd name="T1" fmla="*/ 9 h 355"/>
                <a:gd name="T2" fmla="*/ 353 w 353"/>
                <a:gd name="T3" fmla="*/ 343 h 355"/>
                <a:gd name="T4" fmla="*/ 353 w 353"/>
                <a:gd name="T5" fmla="*/ 355 h 355"/>
                <a:gd name="T6" fmla="*/ 343 w 353"/>
                <a:gd name="T7" fmla="*/ 355 h 355"/>
                <a:gd name="T8" fmla="*/ 9 w 353"/>
                <a:gd name="T9" fmla="*/ 355 h 355"/>
                <a:gd name="T10" fmla="*/ 0 w 353"/>
                <a:gd name="T11" fmla="*/ 355 h 355"/>
                <a:gd name="T12" fmla="*/ 0 w 353"/>
                <a:gd name="T13" fmla="*/ 343 h 355"/>
                <a:gd name="T14" fmla="*/ 0 w 353"/>
                <a:gd name="T15" fmla="*/ 9 h 355"/>
                <a:gd name="T16" fmla="*/ 0 w 353"/>
                <a:gd name="T17" fmla="*/ 0 h 355"/>
                <a:gd name="T18" fmla="*/ 9 w 353"/>
                <a:gd name="T19" fmla="*/ 0 h 355"/>
                <a:gd name="T20" fmla="*/ 343 w 353"/>
                <a:gd name="T21" fmla="*/ 0 h 355"/>
                <a:gd name="T22" fmla="*/ 353 w 353"/>
                <a:gd name="T23" fmla="*/ 0 h 355"/>
                <a:gd name="T24" fmla="*/ 353 w 353"/>
                <a:gd name="T25" fmla="*/ 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355">
                  <a:moveTo>
                    <a:pt x="353" y="9"/>
                  </a:moveTo>
                  <a:lnTo>
                    <a:pt x="353" y="343"/>
                  </a:lnTo>
                  <a:lnTo>
                    <a:pt x="353" y="355"/>
                  </a:lnTo>
                  <a:lnTo>
                    <a:pt x="343" y="355"/>
                  </a:lnTo>
                  <a:lnTo>
                    <a:pt x="9" y="355"/>
                  </a:lnTo>
                  <a:lnTo>
                    <a:pt x="0" y="355"/>
                  </a:lnTo>
                  <a:lnTo>
                    <a:pt x="0" y="343"/>
                  </a:lnTo>
                  <a:lnTo>
                    <a:pt x="0" y="9"/>
                  </a:lnTo>
                  <a:lnTo>
                    <a:pt x="0" y="0"/>
                  </a:lnTo>
                  <a:lnTo>
                    <a:pt x="9" y="0"/>
                  </a:lnTo>
                  <a:lnTo>
                    <a:pt x="343" y="0"/>
                  </a:lnTo>
                  <a:lnTo>
                    <a:pt x="353" y="0"/>
                  </a:lnTo>
                  <a:lnTo>
                    <a:pt x="353" y="9"/>
                  </a:lnTo>
                  <a:close/>
                </a:path>
              </a:pathLst>
            </a:custGeom>
            <a:solidFill>
              <a:srgbClr val="FBD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16" name="Freeform 10"/>
            <p:cNvSpPr>
              <a:spLocks/>
            </p:cNvSpPr>
            <p:nvPr userDrawn="1"/>
          </p:nvSpPr>
          <p:spPr bwMode="auto">
            <a:xfrm>
              <a:off x="2611" y="2295"/>
              <a:ext cx="353" cy="355"/>
            </a:xfrm>
            <a:custGeom>
              <a:avLst/>
              <a:gdLst>
                <a:gd name="T0" fmla="*/ 353 w 353"/>
                <a:gd name="T1" fmla="*/ 9 h 355"/>
                <a:gd name="T2" fmla="*/ 353 w 353"/>
                <a:gd name="T3" fmla="*/ 343 h 355"/>
                <a:gd name="T4" fmla="*/ 353 w 353"/>
                <a:gd name="T5" fmla="*/ 355 h 355"/>
                <a:gd name="T6" fmla="*/ 343 w 353"/>
                <a:gd name="T7" fmla="*/ 355 h 355"/>
                <a:gd name="T8" fmla="*/ 9 w 353"/>
                <a:gd name="T9" fmla="*/ 355 h 355"/>
                <a:gd name="T10" fmla="*/ 0 w 353"/>
                <a:gd name="T11" fmla="*/ 355 h 355"/>
                <a:gd name="T12" fmla="*/ 0 w 353"/>
                <a:gd name="T13" fmla="*/ 343 h 355"/>
                <a:gd name="T14" fmla="*/ 0 w 353"/>
                <a:gd name="T15" fmla="*/ 9 h 355"/>
                <a:gd name="T16" fmla="*/ 0 w 353"/>
                <a:gd name="T17" fmla="*/ 0 h 355"/>
                <a:gd name="T18" fmla="*/ 9 w 353"/>
                <a:gd name="T19" fmla="*/ 0 h 355"/>
                <a:gd name="T20" fmla="*/ 343 w 353"/>
                <a:gd name="T21" fmla="*/ 0 h 355"/>
                <a:gd name="T22" fmla="*/ 353 w 353"/>
                <a:gd name="T23" fmla="*/ 0 h 355"/>
                <a:gd name="T24" fmla="*/ 353 w 353"/>
                <a:gd name="T25" fmla="*/ 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355">
                  <a:moveTo>
                    <a:pt x="353" y="9"/>
                  </a:moveTo>
                  <a:lnTo>
                    <a:pt x="353" y="343"/>
                  </a:lnTo>
                  <a:lnTo>
                    <a:pt x="353" y="355"/>
                  </a:lnTo>
                  <a:lnTo>
                    <a:pt x="343" y="355"/>
                  </a:lnTo>
                  <a:lnTo>
                    <a:pt x="9" y="355"/>
                  </a:lnTo>
                  <a:lnTo>
                    <a:pt x="0" y="355"/>
                  </a:lnTo>
                  <a:lnTo>
                    <a:pt x="0" y="343"/>
                  </a:lnTo>
                  <a:lnTo>
                    <a:pt x="0" y="9"/>
                  </a:lnTo>
                  <a:lnTo>
                    <a:pt x="0" y="0"/>
                  </a:lnTo>
                  <a:lnTo>
                    <a:pt x="9" y="0"/>
                  </a:lnTo>
                  <a:lnTo>
                    <a:pt x="343" y="0"/>
                  </a:lnTo>
                  <a:lnTo>
                    <a:pt x="353" y="0"/>
                  </a:lnTo>
                  <a:lnTo>
                    <a:pt x="353" y="9"/>
                  </a:lnTo>
                  <a:close/>
                </a:path>
              </a:pathLst>
            </a:custGeom>
            <a:noFill/>
            <a:ln w="1111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17" name="Freeform 11"/>
            <p:cNvSpPr>
              <a:spLocks noEditPoints="1"/>
            </p:cNvSpPr>
            <p:nvPr userDrawn="1"/>
          </p:nvSpPr>
          <p:spPr bwMode="auto">
            <a:xfrm>
              <a:off x="2668" y="2357"/>
              <a:ext cx="208" cy="255"/>
            </a:xfrm>
            <a:custGeom>
              <a:avLst/>
              <a:gdLst>
                <a:gd name="T0" fmla="*/ 60 w 88"/>
                <a:gd name="T1" fmla="*/ 98 h 107"/>
                <a:gd name="T2" fmla="*/ 78 w 88"/>
                <a:gd name="T3" fmla="*/ 103 h 107"/>
                <a:gd name="T4" fmla="*/ 83 w 88"/>
                <a:gd name="T5" fmla="*/ 85 h 107"/>
                <a:gd name="T6" fmla="*/ 66 w 88"/>
                <a:gd name="T7" fmla="*/ 79 h 107"/>
                <a:gd name="T8" fmla="*/ 59 w 88"/>
                <a:gd name="T9" fmla="*/ 67 h 107"/>
                <a:gd name="T10" fmla="*/ 56 w 88"/>
                <a:gd name="T11" fmla="*/ 68 h 107"/>
                <a:gd name="T12" fmla="*/ 64 w 88"/>
                <a:gd name="T13" fmla="*/ 80 h 107"/>
                <a:gd name="T14" fmla="*/ 60 w 88"/>
                <a:gd name="T15" fmla="*/ 98 h 107"/>
                <a:gd name="T16" fmla="*/ 14 w 88"/>
                <a:gd name="T17" fmla="*/ 66 h 107"/>
                <a:gd name="T18" fmla="*/ 27 w 88"/>
                <a:gd name="T19" fmla="*/ 73 h 107"/>
                <a:gd name="T20" fmla="*/ 34 w 88"/>
                <a:gd name="T21" fmla="*/ 62 h 107"/>
                <a:gd name="T22" fmla="*/ 41 w 88"/>
                <a:gd name="T23" fmla="*/ 60 h 107"/>
                <a:gd name="T24" fmla="*/ 41 w 88"/>
                <a:gd name="T25" fmla="*/ 58 h 107"/>
                <a:gd name="T26" fmla="*/ 33 w 88"/>
                <a:gd name="T27" fmla="*/ 60 h 107"/>
                <a:gd name="T28" fmla="*/ 21 w 88"/>
                <a:gd name="T29" fmla="*/ 54 h 107"/>
                <a:gd name="T30" fmla="*/ 14 w 88"/>
                <a:gd name="T31" fmla="*/ 66 h 107"/>
                <a:gd name="T32" fmla="*/ 41 w 88"/>
                <a:gd name="T33" fmla="*/ 27 h 107"/>
                <a:gd name="T34" fmla="*/ 25 w 88"/>
                <a:gd name="T35" fmla="*/ 4 h 107"/>
                <a:gd name="T36" fmla="*/ 2 w 88"/>
                <a:gd name="T37" fmla="*/ 19 h 107"/>
                <a:gd name="T38" fmla="*/ 18 w 88"/>
                <a:gd name="T39" fmla="*/ 42 h 107"/>
                <a:gd name="T40" fmla="*/ 33 w 88"/>
                <a:gd name="T41" fmla="*/ 39 h 107"/>
                <a:gd name="T42" fmla="*/ 42 w 88"/>
                <a:gd name="T43" fmla="*/ 48 h 107"/>
                <a:gd name="T44" fmla="*/ 46 w 88"/>
                <a:gd name="T45" fmla="*/ 44 h 107"/>
                <a:gd name="T46" fmla="*/ 37 w 88"/>
                <a:gd name="T47" fmla="*/ 35 h 107"/>
                <a:gd name="T48" fmla="*/ 41 w 88"/>
                <a:gd name="T49" fmla="*/ 27 h 107"/>
                <a:gd name="T50" fmla="*/ 58 w 88"/>
                <a:gd name="T51" fmla="*/ 46 h 107"/>
                <a:gd name="T52" fmla="*/ 44 w 88"/>
                <a:gd name="T53" fmla="*/ 50 h 107"/>
                <a:gd name="T54" fmla="*/ 49 w 88"/>
                <a:gd name="T55" fmla="*/ 64 h 107"/>
                <a:gd name="T56" fmla="*/ 63 w 88"/>
                <a:gd name="T57" fmla="*/ 60 h 107"/>
                <a:gd name="T58" fmla="*/ 58 w 88"/>
                <a:gd name="T59" fmla="*/ 46 h 107"/>
                <a:gd name="T60" fmla="*/ 79 w 88"/>
                <a:gd name="T61" fmla="*/ 3 h 107"/>
                <a:gd name="T62" fmla="*/ 61 w 88"/>
                <a:gd name="T63" fmla="*/ 9 h 107"/>
                <a:gd name="T64" fmla="*/ 66 w 88"/>
                <a:gd name="T65" fmla="*/ 26 h 107"/>
                <a:gd name="T66" fmla="*/ 57 w 88"/>
                <a:gd name="T67" fmla="*/ 42 h 107"/>
                <a:gd name="T68" fmla="*/ 60 w 88"/>
                <a:gd name="T69" fmla="*/ 43 h 107"/>
                <a:gd name="T70" fmla="*/ 60 w 88"/>
                <a:gd name="T71" fmla="*/ 43 h 107"/>
                <a:gd name="T72" fmla="*/ 68 w 88"/>
                <a:gd name="T73" fmla="*/ 28 h 107"/>
                <a:gd name="T74" fmla="*/ 85 w 88"/>
                <a:gd name="T75" fmla="*/ 21 h 107"/>
                <a:gd name="T76" fmla="*/ 79 w 88"/>
                <a:gd name="T77"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 h="107">
                  <a:moveTo>
                    <a:pt x="60" y="98"/>
                  </a:moveTo>
                  <a:cubicBezTo>
                    <a:pt x="63" y="104"/>
                    <a:pt x="72" y="107"/>
                    <a:pt x="78" y="103"/>
                  </a:cubicBezTo>
                  <a:cubicBezTo>
                    <a:pt x="85" y="99"/>
                    <a:pt x="87" y="91"/>
                    <a:pt x="83" y="85"/>
                  </a:cubicBezTo>
                  <a:cubicBezTo>
                    <a:pt x="80" y="78"/>
                    <a:pt x="72" y="76"/>
                    <a:pt x="66" y="79"/>
                  </a:cubicBezTo>
                  <a:cubicBezTo>
                    <a:pt x="59" y="67"/>
                    <a:pt x="59" y="67"/>
                    <a:pt x="59" y="67"/>
                  </a:cubicBezTo>
                  <a:cubicBezTo>
                    <a:pt x="58" y="67"/>
                    <a:pt x="57" y="67"/>
                    <a:pt x="56" y="68"/>
                  </a:cubicBezTo>
                  <a:cubicBezTo>
                    <a:pt x="64" y="80"/>
                    <a:pt x="64" y="80"/>
                    <a:pt x="64" y="80"/>
                  </a:cubicBezTo>
                  <a:cubicBezTo>
                    <a:pt x="58" y="84"/>
                    <a:pt x="56" y="92"/>
                    <a:pt x="60" y="98"/>
                  </a:cubicBezTo>
                  <a:moveTo>
                    <a:pt x="14" y="66"/>
                  </a:moveTo>
                  <a:cubicBezTo>
                    <a:pt x="16" y="71"/>
                    <a:pt x="21" y="74"/>
                    <a:pt x="27" y="73"/>
                  </a:cubicBezTo>
                  <a:cubicBezTo>
                    <a:pt x="32" y="72"/>
                    <a:pt x="35" y="67"/>
                    <a:pt x="34" y="62"/>
                  </a:cubicBezTo>
                  <a:cubicBezTo>
                    <a:pt x="41" y="60"/>
                    <a:pt x="41" y="60"/>
                    <a:pt x="41" y="60"/>
                  </a:cubicBezTo>
                  <a:cubicBezTo>
                    <a:pt x="41" y="59"/>
                    <a:pt x="41" y="58"/>
                    <a:pt x="41" y="58"/>
                  </a:cubicBezTo>
                  <a:cubicBezTo>
                    <a:pt x="33" y="60"/>
                    <a:pt x="33" y="60"/>
                    <a:pt x="33" y="60"/>
                  </a:cubicBezTo>
                  <a:cubicBezTo>
                    <a:pt x="31" y="55"/>
                    <a:pt x="26" y="52"/>
                    <a:pt x="21" y="54"/>
                  </a:cubicBezTo>
                  <a:cubicBezTo>
                    <a:pt x="16" y="55"/>
                    <a:pt x="13" y="61"/>
                    <a:pt x="14" y="66"/>
                  </a:cubicBezTo>
                  <a:moveTo>
                    <a:pt x="41" y="27"/>
                  </a:moveTo>
                  <a:cubicBezTo>
                    <a:pt x="43" y="16"/>
                    <a:pt x="36" y="6"/>
                    <a:pt x="25" y="4"/>
                  </a:cubicBezTo>
                  <a:cubicBezTo>
                    <a:pt x="15" y="2"/>
                    <a:pt x="5" y="9"/>
                    <a:pt x="2" y="19"/>
                  </a:cubicBezTo>
                  <a:cubicBezTo>
                    <a:pt x="0" y="30"/>
                    <a:pt x="7" y="40"/>
                    <a:pt x="18" y="42"/>
                  </a:cubicBezTo>
                  <a:cubicBezTo>
                    <a:pt x="23" y="43"/>
                    <a:pt x="28" y="42"/>
                    <a:pt x="33" y="39"/>
                  </a:cubicBezTo>
                  <a:cubicBezTo>
                    <a:pt x="42" y="48"/>
                    <a:pt x="42" y="48"/>
                    <a:pt x="42" y="48"/>
                  </a:cubicBezTo>
                  <a:cubicBezTo>
                    <a:pt x="43" y="47"/>
                    <a:pt x="45" y="45"/>
                    <a:pt x="46" y="44"/>
                  </a:cubicBezTo>
                  <a:cubicBezTo>
                    <a:pt x="37" y="35"/>
                    <a:pt x="37" y="35"/>
                    <a:pt x="37" y="35"/>
                  </a:cubicBezTo>
                  <a:cubicBezTo>
                    <a:pt x="39" y="32"/>
                    <a:pt x="40" y="30"/>
                    <a:pt x="41" y="27"/>
                  </a:cubicBezTo>
                  <a:moveTo>
                    <a:pt x="58" y="46"/>
                  </a:moveTo>
                  <a:cubicBezTo>
                    <a:pt x="53" y="43"/>
                    <a:pt x="47" y="45"/>
                    <a:pt x="44" y="50"/>
                  </a:cubicBezTo>
                  <a:cubicBezTo>
                    <a:pt x="42" y="55"/>
                    <a:pt x="44" y="62"/>
                    <a:pt x="49" y="64"/>
                  </a:cubicBezTo>
                  <a:cubicBezTo>
                    <a:pt x="54" y="67"/>
                    <a:pt x="60" y="65"/>
                    <a:pt x="63" y="60"/>
                  </a:cubicBezTo>
                  <a:cubicBezTo>
                    <a:pt x="65" y="55"/>
                    <a:pt x="63" y="48"/>
                    <a:pt x="58" y="46"/>
                  </a:cubicBezTo>
                  <a:moveTo>
                    <a:pt x="79" y="3"/>
                  </a:moveTo>
                  <a:cubicBezTo>
                    <a:pt x="72" y="0"/>
                    <a:pt x="64" y="2"/>
                    <a:pt x="61" y="9"/>
                  </a:cubicBezTo>
                  <a:cubicBezTo>
                    <a:pt x="58" y="15"/>
                    <a:pt x="60" y="23"/>
                    <a:pt x="66" y="26"/>
                  </a:cubicBezTo>
                  <a:cubicBezTo>
                    <a:pt x="57" y="42"/>
                    <a:pt x="57" y="42"/>
                    <a:pt x="57" y="42"/>
                  </a:cubicBezTo>
                  <a:cubicBezTo>
                    <a:pt x="58" y="43"/>
                    <a:pt x="59" y="43"/>
                    <a:pt x="60" y="43"/>
                  </a:cubicBezTo>
                  <a:cubicBezTo>
                    <a:pt x="60" y="43"/>
                    <a:pt x="60" y="43"/>
                    <a:pt x="60" y="43"/>
                  </a:cubicBezTo>
                  <a:cubicBezTo>
                    <a:pt x="68" y="28"/>
                    <a:pt x="68" y="28"/>
                    <a:pt x="68" y="28"/>
                  </a:cubicBezTo>
                  <a:cubicBezTo>
                    <a:pt x="74" y="30"/>
                    <a:pt x="82" y="27"/>
                    <a:pt x="85" y="21"/>
                  </a:cubicBezTo>
                  <a:cubicBezTo>
                    <a:pt x="88" y="14"/>
                    <a:pt x="86" y="6"/>
                    <a:pt x="79"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18" name="Freeform 12"/>
            <p:cNvSpPr>
              <a:spLocks/>
            </p:cNvSpPr>
            <p:nvPr userDrawn="1"/>
          </p:nvSpPr>
          <p:spPr bwMode="auto">
            <a:xfrm>
              <a:off x="2964" y="2295"/>
              <a:ext cx="246" cy="248"/>
            </a:xfrm>
            <a:custGeom>
              <a:avLst/>
              <a:gdLst>
                <a:gd name="T0" fmla="*/ 246 w 246"/>
                <a:gd name="T1" fmla="*/ 9 h 248"/>
                <a:gd name="T2" fmla="*/ 246 w 246"/>
                <a:gd name="T3" fmla="*/ 238 h 248"/>
                <a:gd name="T4" fmla="*/ 246 w 246"/>
                <a:gd name="T5" fmla="*/ 248 h 248"/>
                <a:gd name="T6" fmla="*/ 237 w 246"/>
                <a:gd name="T7" fmla="*/ 248 h 248"/>
                <a:gd name="T8" fmla="*/ 9 w 246"/>
                <a:gd name="T9" fmla="*/ 248 h 248"/>
                <a:gd name="T10" fmla="*/ 0 w 246"/>
                <a:gd name="T11" fmla="*/ 248 h 248"/>
                <a:gd name="T12" fmla="*/ 0 w 246"/>
                <a:gd name="T13" fmla="*/ 238 h 248"/>
                <a:gd name="T14" fmla="*/ 0 w 246"/>
                <a:gd name="T15" fmla="*/ 9 h 248"/>
                <a:gd name="T16" fmla="*/ 0 w 246"/>
                <a:gd name="T17" fmla="*/ 0 h 248"/>
                <a:gd name="T18" fmla="*/ 9 w 246"/>
                <a:gd name="T19" fmla="*/ 0 h 248"/>
                <a:gd name="T20" fmla="*/ 237 w 246"/>
                <a:gd name="T21" fmla="*/ 0 h 248"/>
                <a:gd name="T22" fmla="*/ 246 w 246"/>
                <a:gd name="T23" fmla="*/ 0 h 248"/>
                <a:gd name="T24" fmla="*/ 246 w 246"/>
                <a:gd name="T25" fmla="*/ 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248">
                  <a:moveTo>
                    <a:pt x="246" y="9"/>
                  </a:moveTo>
                  <a:lnTo>
                    <a:pt x="246" y="238"/>
                  </a:lnTo>
                  <a:lnTo>
                    <a:pt x="246" y="248"/>
                  </a:lnTo>
                  <a:lnTo>
                    <a:pt x="237" y="248"/>
                  </a:lnTo>
                  <a:lnTo>
                    <a:pt x="9" y="248"/>
                  </a:lnTo>
                  <a:lnTo>
                    <a:pt x="0" y="248"/>
                  </a:lnTo>
                  <a:lnTo>
                    <a:pt x="0" y="238"/>
                  </a:lnTo>
                  <a:lnTo>
                    <a:pt x="0" y="9"/>
                  </a:lnTo>
                  <a:lnTo>
                    <a:pt x="0" y="0"/>
                  </a:lnTo>
                  <a:lnTo>
                    <a:pt x="9" y="0"/>
                  </a:lnTo>
                  <a:lnTo>
                    <a:pt x="237" y="0"/>
                  </a:lnTo>
                  <a:lnTo>
                    <a:pt x="246" y="0"/>
                  </a:lnTo>
                  <a:lnTo>
                    <a:pt x="246" y="9"/>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19" name="Freeform 13"/>
            <p:cNvSpPr>
              <a:spLocks/>
            </p:cNvSpPr>
            <p:nvPr userDrawn="1"/>
          </p:nvSpPr>
          <p:spPr bwMode="auto">
            <a:xfrm>
              <a:off x="2964" y="2295"/>
              <a:ext cx="246" cy="248"/>
            </a:xfrm>
            <a:custGeom>
              <a:avLst/>
              <a:gdLst>
                <a:gd name="T0" fmla="*/ 246 w 246"/>
                <a:gd name="T1" fmla="*/ 9 h 248"/>
                <a:gd name="T2" fmla="*/ 246 w 246"/>
                <a:gd name="T3" fmla="*/ 238 h 248"/>
                <a:gd name="T4" fmla="*/ 246 w 246"/>
                <a:gd name="T5" fmla="*/ 248 h 248"/>
                <a:gd name="T6" fmla="*/ 237 w 246"/>
                <a:gd name="T7" fmla="*/ 248 h 248"/>
                <a:gd name="T8" fmla="*/ 9 w 246"/>
                <a:gd name="T9" fmla="*/ 248 h 248"/>
                <a:gd name="T10" fmla="*/ 0 w 246"/>
                <a:gd name="T11" fmla="*/ 248 h 248"/>
                <a:gd name="T12" fmla="*/ 0 w 246"/>
                <a:gd name="T13" fmla="*/ 238 h 248"/>
                <a:gd name="T14" fmla="*/ 0 w 246"/>
                <a:gd name="T15" fmla="*/ 9 h 248"/>
                <a:gd name="T16" fmla="*/ 0 w 246"/>
                <a:gd name="T17" fmla="*/ 0 h 248"/>
                <a:gd name="T18" fmla="*/ 9 w 246"/>
                <a:gd name="T19" fmla="*/ 0 h 248"/>
                <a:gd name="T20" fmla="*/ 237 w 246"/>
                <a:gd name="T21" fmla="*/ 0 h 248"/>
                <a:gd name="T22" fmla="*/ 246 w 246"/>
                <a:gd name="T23" fmla="*/ 0 h 248"/>
                <a:gd name="T24" fmla="*/ 246 w 246"/>
                <a:gd name="T25" fmla="*/ 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248">
                  <a:moveTo>
                    <a:pt x="246" y="9"/>
                  </a:moveTo>
                  <a:lnTo>
                    <a:pt x="246" y="238"/>
                  </a:lnTo>
                  <a:lnTo>
                    <a:pt x="246" y="248"/>
                  </a:lnTo>
                  <a:lnTo>
                    <a:pt x="237" y="248"/>
                  </a:lnTo>
                  <a:lnTo>
                    <a:pt x="9" y="248"/>
                  </a:lnTo>
                  <a:lnTo>
                    <a:pt x="0" y="248"/>
                  </a:lnTo>
                  <a:lnTo>
                    <a:pt x="0" y="238"/>
                  </a:lnTo>
                  <a:lnTo>
                    <a:pt x="0" y="9"/>
                  </a:lnTo>
                  <a:lnTo>
                    <a:pt x="0" y="0"/>
                  </a:lnTo>
                  <a:lnTo>
                    <a:pt x="9" y="0"/>
                  </a:lnTo>
                  <a:lnTo>
                    <a:pt x="237" y="0"/>
                  </a:lnTo>
                  <a:lnTo>
                    <a:pt x="246" y="0"/>
                  </a:lnTo>
                  <a:lnTo>
                    <a:pt x="246" y="9"/>
                  </a:lnTo>
                  <a:close/>
                </a:path>
              </a:pathLst>
            </a:custGeom>
            <a:noFill/>
            <a:ln w="1111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20" name="Freeform 14"/>
            <p:cNvSpPr>
              <a:spLocks/>
            </p:cNvSpPr>
            <p:nvPr userDrawn="1"/>
          </p:nvSpPr>
          <p:spPr bwMode="auto">
            <a:xfrm>
              <a:off x="3002" y="2378"/>
              <a:ext cx="170" cy="84"/>
            </a:xfrm>
            <a:custGeom>
              <a:avLst/>
              <a:gdLst>
                <a:gd name="T0" fmla="*/ 59 w 72"/>
                <a:gd name="T1" fmla="*/ 9 h 35"/>
                <a:gd name="T2" fmla="*/ 52 w 72"/>
                <a:gd name="T3" fmla="*/ 11 h 35"/>
                <a:gd name="T4" fmla="*/ 34 w 72"/>
                <a:gd name="T5" fmla="*/ 0 h 35"/>
                <a:gd name="T6" fmla="*/ 14 w 72"/>
                <a:gd name="T7" fmla="*/ 15 h 35"/>
                <a:gd name="T8" fmla="*/ 10 w 72"/>
                <a:gd name="T9" fmla="*/ 14 h 35"/>
                <a:gd name="T10" fmla="*/ 0 w 72"/>
                <a:gd name="T11" fmla="*/ 24 h 35"/>
                <a:gd name="T12" fmla="*/ 10 w 72"/>
                <a:gd name="T13" fmla="*/ 35 h 35"/>
                <a:gd name="T14" fmla="*/ 59 w 72"/>
                <a:gd name="T15" fmla="*/ 35 h 35"/>
                <a:gd name="T16" fmla="*/ 72 w 72"/>
                <a:gd name="T17" fmla="*/ 22 h 35"/>
                <a:gd name="T18" fmla="*/ 59 w 72"/>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35">
                  <a:moveTo>
                    <a:pt x="59" y="9"/>
                  </a:moveTo>
                  <a:cubicBezTo>
                    <a:pt x="56" y="9"/>
                    <a:pt x="54" y="10"/>
                    <a:pt x="52" y="11"/>
                  </a:cubicBezTo>
                  <a:cubicBezTo>
                    <a:pt x="49" y="4"/>
                    <a:pt x="42" y="0"/>
                    <a:pt x="34" y="0"/>
                  </a:cubicBezTo>
                  <a:cubicBezTo>
                    <a:pt x="24" y="0"/>
                    <a:pt x="16" y="6"/>
                    <a:pt x="14" y="15"/>
                  </a:cubicBezTo>
                  <a:cubicBezTo>
                    <a:pt x="13" y="15"/>
                    <a:pt x="11" y="14"/>
                    <a:pt x="10" y="14"/>
                  </a:cubicBezTo>
                  <a:cubicBezTo>
                    <a:pt x="4" y="14"/>
                    <a:pt x="0" y="19"/>
                    <a:pt x="0" y="24"/>
                  </a:cubicBezTo>
                  <a:cubicBezTo>
                    <a:pt x="0" y="30"/>
                    <a:pt x="4" y="35"/>
                    <a:pt x="10" y="35"/>
                  </a:cubicBezTo>
                  <a:cubicBezTo>
                    <a:pt x="59" y="35"/>
                    <a:pt x="59" y="35"/>
                    <a:pt x="59" y="35"/>
                  </a:cubicBezTo>
                  <a:cubicBezTo>
                    <a:pt x="66" y="35"/>
                    <a:pt x="72" y="29"/>
                    <a:pt x="72" y="22"/>
                  </a:cubicBezTo>
                  <a:cubicBezTo>
                    <a:pt x="72" y="15"/>
                    <a:pt x="66" y="9"/>
                    <a:pt x="59"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21" name="Rectangle 15"/>
            <p:cNvSpPr>
              <a:spLocks noChangeArrowheads="1"/>
            </p:cNvSpPr>
            <p:nvPr userDrawn="1"/>
          </p:nvSpPr>
          <p:spPr bwMode="auto">
            <a:xfrm>
              <a:off x="2857" y="2021"/>
              <a:ext cx="263" cy="264"/>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22" name="Freeform 16"/>
            <p:cNvSpPr>
              <a:spLocks/>
            </p:cNvSpPr>
            <p:nvPr userDrawn="1"/>
          </p:nvSpPr>
          <p:spPr bwMode="auto">
            <a:xfrm>
              <a:off x="2907" y="2080"/>
              <a:ext cx="163" cy="162"/>
            </a:xfrm>
            <a:custGeom>
              <a:avLst/>
              <a:gdLst>
                <a:gd name="T0" fmla="*/ 60 w 69"/>
                <a:gd name="T1" fmla="*/ 0 h 68"/>
                <a:gd name="T2" fmla="*/ 9 w 69"/>
                <a:gd name="T3" fmla="*/ 0 h 68"/>
                <a:gd name="T4" fmla="*/ 0 w 69"/>
                <a:gd name="T5" fmla="*/ 9 h 68"/>
                <a:gd name="T6" fmla="*/ 0 w 69"/>
                <a:gd name="T7" fmla="*/ 42 h 68"/>
                <a:gd name="T8" fmla="*/ 9 w 69"/>
                <a:gd name="T9" fmla="*/ 51 h 68"/>
                <a:gd name="T10" fmla="*/ 22 w 69"/>
                <a:gd name="T11" fmla="*/ 51 h 68"/>
                <a:gd name="T12" fmla="*/ 48 w 69"/>
                <a:gd name="T13" fmla="*/ 68 h 68"/>
                <a:gd name="T14" fmla="*/ 42 w 69"/>
                <a:gd name="T15" fmla="*/ 51 h 68"/>
                <a:gd name="T16" fmla="*/ 60 w 69"/>
                <a:gd name="T17" fmla="*/ 51 h 68"/>
                <a:gd name="T18" fmla="*/ 69 w 69"/>
                <a:gd name="T19" fmla="*/ 42 h 68"/>
                <a:gd name="T20" fmla="*/ 69 w 69"/>
                <a:gd name="T21" fmla="*/ 9 h 68"/>
                <a:gd name="T22" fmla="*/ 60 w 69"/>
                <a:gd name="T2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68">
                  <a:moveTo>
                    <a:pt x="60" y="0"/>
                  </a:moveTo>
                  <a:cubicBezTo>
                    <a:pt x="9" y="0"/>
                    <a:pt x="9" y="0"/>
                    <a:pt x="9" y="0"/>
                  </a:cubicBezTo>
                  <a:cubicBezTo>
                    <a:pt x="4" y="0"/>
                    <a:pt x="0" y="4"/>
                    <a:pt x="0" y="9"/>
                  </a:cubicBezTo>
                  <a:cubicBezTo>
                    <a:pt x="0" y="42"/>
                    <a:pt x="0" y="42"/>
                    <a:pt x="0" y="42"/>
                  </a:cubicBezTo>
                  <a:cubicBezTo>
                    <a:pt x="0" y="47"/>
                    <a:pt x="4" y="51"/>
                    <a:pt x="9" y="51"/>
                  </a:cubicBezTo>
                  <a:cubicBezTo>
                    <a:pt x="22" y="51"/>
                    <a:pt x="22" y="51"/>
                    <a:pt x="22" y="51"/>
                  </a:cubicBezTo>
                  <a:cubicBezTo>
                    <a:pt x="48" y="68"/>
                    <a:pt x="48" y="68"/>
                    <a:pt x="48" y="68"/>
                  </a:cubicBezTo>
                  <a:cubicBezTo>
                    <a:pt x="42" y="51"/>
                    <a:pt x="42" y="51"/>
                    <a:pt x="42" y="51"/>
                  </a:cubicBezTo>
                  <a:cubicBezTo>
                    <a:pt x="60" y="51"/>
                    <a:pt x="60" y="51"/>
                    <a:pt x="60" y="51"/>
                  </a:cubicBezTo>
                  <a:cubicBezTo>
                    <a:pt x="64" y="51"/>
                    <a:pt x="69" y="47"/>
                    <a:pt x="69" y="42"/>
                  </a:cubicBezTo>
                  <a:cubicBezTo>
                    <a:pt x="69" y="9"/>
                    <a:pt x="69" y="9"/>
                    <a:pt x="69" y="9"/>
                  </a:cubicBezTo>
                  <a:cubicBezTo>
                    <a:pt x="69" y="4"/>
                    <a:pt x="64" y="0"/>
                    <a:pt x="6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23" name="Rectangle 17"/>
            <p:cNvSpPr>
              <a:spLocks noChangeArrowheads="1"/>
            </p:cNvSpPr>
            <p:nvPr userDrawn="1"/>
          </p:nvSpPr>
          <p:spPr bwMode="auto">
            <a:xfrm>
              <a:off x="2857" y="2021"/>
              <a:ext cx="263" cy="264"/>
            </a:xfrm>
            <a:prstGeom prst="rect">
              <a:avLst/>
            </a:prstGeom>
            <a:solidFill>
              <a:srgbClr val="E90C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24" name="Freeform 18"/>
            <p:cNvSpPr>
              <a:spLocks/>
            </p:cNvSpPr>
            <p:nvPr userDrawn="1"/>
          </p:nvSpPr>
          <p:spPr bwMode="auto">
            <a:xfrm>
              <a:off x="2907" y="2080"/>
              <a:ext cx="163" cy="162"/>
            </a:xfrm>
            <a:custGeom>
              <a:avLst/>
              <a:gdLst>
                <a:gd name="T0" fmla="*/ 60 w 69"/>
                <a:gd name="T1" fmla="*/ 0 h 68"/>
                <a:gd name="T2" fmla="*/ 9 w 69"/>
                <a:gd name="T3" fmla="*/ 0 h 68"/>
                <a:gd name="T4" fmla="*/ 0 w 69"/>
                <a:gd name="T5" fmla="*/ 9 h 68"/>
                <a:gd name="T6" fmla="*/ 0 w 69"/>
                <a:gd name="T7" fmla="*/ 42 h 68"/>
                <a:gd name="T8" fmla="*/ 9 w 69"/>
                <a:gd name="T9" fmla="*/ 51 h 68"/>
                <a:gd name="T10" fmla="*/ 22 w 69"/>
                <a:gd name="T11" fmla="*/ 51 h 68"/>
                <a:gd name="T12" fmla="*/ 48 w 69"/>
                <a:gd name="T13" fmla="*/ 68 h 68"/>
                <a:gd name="T14" fmla="*/ 42 w 69"/>
                <a:gd name="T15" fmla="*/ 51 h 68"/>
                <a:gd name="T16" fmla="*/ 60 w 69"/>
                <a:gd name="T17" fmla="*/ 51 h 68"/>
                <a:gd name="T18" fmla="*/ 69 w 69"/>
                <a:gd name="T19" fmla="*/ 42 h 68"/>
                <a:gd name="T20" fmla="*/ 69 w 69"/>
                <a:gd name="T21" fmla="*/ 9 h 68"/>
                <a:gd name="T22" fmla="*/ 60 w 69"/>
                <a:gd name="T2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68">
                  <a:moveTo>
                    <a:pt x="60" y="0"/>
                  </a:moveTo>
                  <a:cubicBezTo>
                    <a:pt x="9" y="0"/>
                    <a:pt x="9" y="0"/>
                    <a:pt x="9" y="0"/>
                  </a:cubicBezTo>
                  <a:cubicBezTo>
                    <a:pt x="4" y="0"/>
                    <a:pt x="0" y="4"/>
                    <a:pt x="0" y="9"/>
                  </a:cubicBezTo>
                  <a:cubicBezTo>
                    <a:pt x="0" y="42"/>
                    <a:pt x="0" y="42"/>
                    <a:pt x="0" y="42"/>
                  </a:cubicBezTo>
                  <a:cubicBezTo>
                    <a:pt x="0" y="47"/>
                    <a:pt x="4" y="51"/>
                    <a:pt x="9" y="51"/>
                  </a:cubicBezTo>
                  <a:cubicBezTo>
                    <a:pt x="22" y="51"/>
                    <a:pt x="22" y="51"/>
                    <a:pt x="22" y="51"/>
                  </a:cubicBezTo>
                  <a:cubicBezTo>
                    <a:pt x="48" y="68"/>
                    <a:pt x="48" y="68"/>
                    <a:pt x="48" y="68"/>
                  </a:cubicBezTo>
                  <a:cubicBezTo>
                    <a:pt x="42" y="51"/>
                    <a:pt x="42" y="51"/>
                    <a:pt x="42" y="51"/>
                  </a:cubicBezTo>
                  <a:cubicBezTo>
                    <a:pt x="60" y="51"/>
                    <a:pt x="60" y="51"/>
                    <a:pt x="60" y="51"/>
                  </a:cubicBezTo>
                  <a:cubicBezTo>
                    <a:pt x="64" y="51"/>
                    <a:pt x="69" y="47"/>
                    <a:pt x="69" y="42"/>
                  </a:cubicBezTo>
                  <a:cubicBezTo>
                    <a:pt x="69" y="9"/>
                    <a:pt x="69" y="9"/>
                    <a:pt x="69" y="9"/>
                  </a:cubicBezTo>
                  <a:cubicBezTo>
                    <a:pt x="69" y="4"/>
                    <a:pt x="64" y="0"/>
                    <a:pt x="6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grpSp>
      <p:grpSp>
        <p:nvGrpSpPr>
          <p:cNvPr id="27" name="Group 22"/>
          <p:cNvGrpSpPr>
            <a:grpSpLocks noChangeAspect="1"/>
          </p:cNvGrpSpPr>
          <p:nvPr userDrawn="1"/>
        </p:nvGrpSpPr>
        <p:grpSpPr bwMode="auto">
          <a:xfrm>
            <a:off x="6536763" y="5837405"/>
            <a:ext cx="2061815" cy="710830"/>
            <a:chOff x="3332" y="2051"/>
            <a:chExt cx="1172" cy="303"/>
          </a:xfrm>
        </p:grpSpPr>
        <p:sp>
          <p:nvSpPr>
            <p:cNvPr id="29" name="Freeform 23"/>
            <p:cNvSpPr>
              <a:spLocks noEditPoints="1"/>
            </p:cNvSpPr>
            <p:nvPr userDrawn="1"/>
          </p:nvSpPr>
          <p:spPr bwMode="auto">
            <a:xfrm>
              <a:off x="3332" y="2141"/>
              <a:ext cx="1170" cy="213"/>
            </a:xfrm>
            <a:custGeom>
              <a:avLst/>
              <a:gdLst>
                <a:gd name="T0" fmla="*/ 480 w 492"/>
                <a:gd name="T1" fmla="*/ 55 h 88"/>
                <a:gd name="T2" fmla="*/ 480 w 492"/>
                <a:gd name="T3" fmla="*/ 21 h 88"/>
                <a:gd name="T4" fmla="*/ 476 w 492"/>
                <a:gd name="T5" fmla="*/ 21 h 88"/>
                <a:gd name="T6" fmla="*/ 476 w 492"/>
                <a:gd name="T7" fmla="*/ 56 h 88"/>
                <a:gd name="T8" fmla="*/ 463 w 492"/>
                <a:gd name="T9" fmla="*/ 21 h 88"/>
                <a:gd name="T10" fmla="*/ 463 w 492"/>
                <a:gd name="T11" fmla="*/ 21 h 88"/>
                <a:gd name="T12" fmla="*/ 461 w 492"/>
                <a:gd name="T13" fmla="*/ 3 h 88"/>
                <a:gd name="T14" fmla="*/ 461 w 492"/>
                <a:gd name="T15" fmla="*/ 10 h 88"/>
                <a:gd name="T16" fmla="*/ 436 w 492"/>
                <a:gd name="T17" fmla="*/ 20 h 88"/>
                <a:gd name="T18" fmla="*/ 408 w 492"/>
                <a:gd name="T19" fmla="*/ 20 h 88"/>
                <a:gd name="T20" fmla="*/ 390 w 492"/>
                <a:gd name="T21" fmla="*/ 21 h 88"/>
                <a:gd name="T22" fmla="*/ 397 w 492"/>
                <a:gd name="T23" fmla="*/ 29 h 88"/>
                <a:gd name="T24" fmla="*/ 422 w 492"/>
                <a:gd name="T25" fmla="*/ 67 h 88"/>
                <a:gd name="T26" fmla="*/ 444 w 492"/>
                <a:gd name="T27" fmla="*/ 27 h 88"/>
                <a:gd name="T28" fmla="*/ 381 w 492"/>
                <a:gd name="T29" fmla="*/ 67 h 88"/>
                <a:gd name="T30" fmla="*/ 352 w 492"/>
                <a:gd name="T31" fmla="*/ 31 h 88"/>
                <a:gd name="T32" fmla="*/ 325 w 492"/>
                <a:gd name="T33" fmla="*/ 29 h 88"/>
                <a:gd name="T34" fmla="*/ 325 w 492"/>
                <a:gd name="T35" fmla="*/ 67 h 88"/>
                <a:gd name="T36" fmla="*/ 349 w 492"/>
                <a:gd name="T37" fmla="*/ 39 h 88"/>
                <a:gd name="T38" fmla="*/ 357 w 492"/>
                <a:gd name="T39" fmla="*/ 29 h 88"/>
                <a:gd name="T40" fmla="*/ 377 w 492"/>
                <a:gd name="T41" fmla="*/ 67 h 88"/>
                <a:gd name="T42" fmla="*/ 307 w 492"/>
                <a:gd name="T43" fmla="*/ 21 h 88"/>
                <a:gd name="T44" fmla="*/ 284 w 492"/>
                <a:gd name="T45" fmla="*/ 60 h 88"/>
                <a:gd name="T46" fmla="*/ 276 w 492"/>
                <a:gd name="T47" fmla="*/ 48 h 88"/>
                <a:gd name="T48" fmla="*/ 307 w 492"/>
                <a:gd name="T49" fmla="*/ 67 h 88"/>
                <a:gd name="T50" fmla="*/ 265 w 492"/>
                <a:gd name="T51" fmla="*/ 63 h 88"/>
                <a:gd name="T52" fmla="*/ 244 w 492"/>
                <a:gd name="T53" fmla="*/ 25 h 88"/>
                <a:gd name="T54" fmla="*/ 267 w 492"/>
                <a:gd name="T55" fmla="*/ 9 h 88"/>
                <a:gd name="T56" fmla="*/ 237 w 492"/>
                <a:gd name="T57" fmla="*/ 18 h 88"/>
                <a:gd name="T58" fmla="*/ 266 w 492"/>
                <a:gd name="T59" fmla="*/ 52 h 88"/>
                <a:gd name="T60" fmla="*/ 237 w 492"/>
                <a:gd name="T61" fmla="*/ 64 h 88"/>
                <a:gd name="T62" fmla="*/ 197 w 492"/>
                <a:gd name="T63" fmla="*/ 59 h 88"/>
                <a:gd name="T64" fmla="*/ 195 w 492"/>
                <a:gd name="T65" fmla="*/ 58 h 88"/>
                <a:gd name="T66" fmla="*/ 189 w 492"/>
                <a:gd name="T67" fmla="*/ 76 h 88"/>
                <a:gd name="T68" fmla="*/ 181 w 492"/>
                <a:gd name="T69" fmla="*/ 88 h 88"/>
                <a:gd name="T70" fmla="*/ 179 w 492"/>
                <a:gd name="T71" fmla="*/ 62 h 88"/>
                <a:gd name="T72" fmla="*/ 167 w 492"/>
                <a:gd name="T73" fmla="*/ 25 h 88"/>
                <a:gd name="T74" fmla="*/ 167 w 492"/>
                <a:gd name="T75" fmla="*/ 8 h 88"/>
                <a:gd name="T76" fmla="*/ 155 w 492"/>
                <a:gd name="T77" fmla="*/ 21 h 88"/>
                <a:gd name="T78" fmla="*/ 173 w 492"/>
                <a:gd name="T79" fmla="*/ 68 h 88"/>
                <a:gd name="T80" fmla="*/ 148 w 492"/>
                <a:gd name="T81" fmla="*/ 0 h 88"/>
                <a:gd name="T82" fmla="*/ 139 w 492"/>
                <a:gd name="T83" fmla="*/ 67 h 88"/>
                <a:gd name="T84" fmla="*/ 131 w 492"/>
                <a:gd name="T85" fmla="*/ 59 h 88"/>
                <a:gd name="T86" fmla="*/ 108 w 492"/>
                <a:gd name="T87" fmla="*/ 21 h 88"/>
                <a:gd name="T88" fmla="*/ 135 w 492"/>
                <a:gd name="T89" fmla="*/ 58 h 88"/>
                <a:gd name="T90" fmla="*/ 99 w 492"/>
                <a:gd name="T91" fmla="*/ 60 h 88"/>
                <a:gd name="T92" fmla="*/ 76 w 492"/>
                <a:gd name="T93" fmla="*/ 30 h 88"/>
                <a:gd name="T94" fmla="*/ 90 w 492"/>
                <a:gd name="T95" fmla="*/ 20 h 88"/>
                <a:gd name="T96" fmla="*/ 87 w 492"/>
                <a:gd name="T97" fmla="*/ 68 h 88"/>
                <a:gd name="T98" fmla="*/ 58 w 492"/>
                <a:gd name="T99" fmla="*/ 47 h 88"/>
                <a:gd name="T100" fmla="*/ 32 w 492"/>
                <a:gd name="T101" fmla="*/ 55 h 88"/>
                <a:gd name="T102" fmla="*/ 62 w 492"/>
                <a:gd name="T103" fmla="*/ 67 h 88"/>
                <a:gd name="T104" fmla="*/ 39 w 492"/>
                <a:gd name="T105" fmla="*/ 22 h 88"/>
                <a:gd name="T106" fmla="*/ 58 w 492"/>
                <a:gd name="T107" fmla="*/ 39 h 88"/>
                <a:gd name="T108" fmla="*/ 42 w 492"/>
                <a:gd name="T109" fmla="*/ 68 h 88"/>
                <a:gd name="T110" fmla="*/ 58 w 492"/>
                <a:gd name="T111" fmla="*/ 67 h 88"/>
                <a:gd name="T112" fmla="*/ 0 w 492"/>
                <a:gd name="T113" fmla="*/ 3 h 88"/>
                <a:gd name="T114" fmla="*/ 28 w 492"/>
                <a:gd name="T115" fmla="*/ 37 h 88"/>
                <a:gd name="T116" fmla="*/ 30 w 492"/>
                <a:gd name="T117" fmla="*/ 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2" h="88">
                  <a:moveTo>
                    <a:pt x="492" y="62"/>
                  </a:moveTo>
                  <a:cubicBezTo>
                    <a:pt x="490" y="63"/>
                    <a:pt x="488" y="64"/>
                    <a:pt x="486" y="64"/>
                  </a:cubicBezTo>
                  <a:cubicBezTo>
                    <a:pt x="484" y="64"/>
                    <a:pt x="482" y="63"/>
                    <a:pt x="481" y="62"/>
                  </a:cubicBezTo>
                  <a:cubicBezTo>
                    <a:pt x="480" y="60"/>
                    <a:pt x="480" y="58"/>
                    <a:pt x="480" y="55"/>
                  </a:cubicBezTo>
                  <a:cubicBezTo>
                    <a:pt x="480" y="25"/>
                    <a:pt x="480" y="25"/>
                    <a:pt x="480" y="25"/>
                  </a:cubicBezTo>
                  <a:cubicBezTo>
                    <a:pt x="492" y="25"/>
                    <a:pt x="492" y="25"/>
                    <a:pt x="492" y="25"/>
                  </a:cubicBezTo>
                  <a:cubicBezTo>
                    <a:pt x="492" y="21"/>
                    <a:pt x="492" y="21"/>
                    <a:pt x="492" y="21"/>
                  </a:cubicBezTo>
                  <a:cubicBezTo>
                    <a:pt x="480" y="21"/>
                    <a:pt x="480" y="21"/>
                    <a:pt x="480" y="21"/>
                  </a:cubicBezTo>
                  <a:cubicBezTo>
                    <a:pt x="480" y="8"/>
                    <a:pt x="480" y="8"/>
                    <a:pt x="480" y="8"/>
                  </a:cubicBezTo>
                  <a:cubicBezTo>
                    <a:pt x="479" y="8"/>
                    <a:pt x="478" y="9"/>
                    <a:pt x="478" y="9"/>
                  </a:cubicBezTo>
                  <a:cubicBezTo>
                    <a:pt x="477" y="9"/>
                    <a:pt x="476" y="9"/>
                    <a:pt x="476" y="10"/>
                  </a:cubicBezTo>
                  <a:cubicBezTo>
                    <a:pt x="476" y="21"/>
                    <a:pt x="476" y="21"/>
                    <a:pt x="476" y="21"/>
                  </a:cubicBezTo>
                  <a:cubicBezTo>
                    <a:pt x="467" y="21"/>
                    <a:pt x="467" y="21"/>
                    <a:pt x="467" y="21"/>
                  </a:cubicBezTo>
                  <a:cubicBezTo>
                    <a:pt x="467" y="25"/>
                    <a:pt x="467" y="25"/>
                    <a:pt x="467" y="25"/>
                  </a:cubicBezTo>
                  <a:cubicBezTo>
                    <a:pt x="476" y="25"/>
                    <a:pt x="476" y="25"/>
                    <a:pt x="476" y="25"/>
                  </a:cubicBezTo>
                  <a:cubicBezTo>
                    <a:pt x="476" y="56"/>
                    <a:pt x="476" y="56"/>
                    <a:pt x="476" y="56"/>
                  </a:cubicBezTo>
                  <a:cubicBezTo>
                    <a:pt x="476" y="64"/>
                    <a:pt x="479" y="68"/>
                    <a:pt x="486" y="68"/>
                  </a:cubicBezTo>
                  <a:cubicBezTo>
                    <a:pt x="487" y="68"/>
                    <a:pt x="489" y="67"/>
                    <a:pt x="492" y="66"/>
                  </a:cubicBezTo>
                  <a:lnTo>
                    <a:pt x="492" y="62"/>
                  </a:lnTo>
                  <a:close/>
                  <a:moveTo>
                    <a:pt x="463" y="21"/>
                  </a:moveTo>
                  <a:cubicBezTo>
                    <a:pt x="459" y="21"/>
                    <a:pt x="459" y="21"/>
                    <a:pt x="459" y="21"/>
                  </a:cubicBezTo>
                  <a:cubicBezTo>
                    <a:pt x="459" y="67"/>
                    <a:pt x="459" y="67"/>
                    <a:pt x="459" y="67"/>
                  </a:cubicBezTo>
                  <a:cubicBezTo>
                    <a:pt x="463" y="67"/>
                    <a:pt x="463" y="67"/>
                    <a:pt x="463" y="67"/>
                  </a:cubicBezTo>
                  <a:lnTo>
                    <a:pt x="463" y="21"/>
                  </a:lnTo>
                  <a:close/>
                  <a:moveTo>
                    <a:pt x="463" y="9"/>
                  </a:moveTo>
                  <a:cubicBezTo>
                    <a:pt x="464" y="8"/>
                    <a:pt x="464" y="7"/>
                    <a:pt x="464" y="6"/>
                  </a:cubicBezTo>
                  <a:cubicBezTo>
                    <a:pt x="464" y="5"/>
                    <a:pt x="464" y="5"/>
                    <a:pt x="463" y="4"/>
                  </a:cubicBezTo>
                  <a:cubicBezTo>
                    <a:pt x="462" y="3"/>
                    <a:pt x="462" y="3"/>
                    <a:pt x="461" y="3"/>
                  </a:cubicBezTo>
                  <a:cubicBezTo>
                    <a:pt x="460" y="3"/>
                    <a:pt x="459" y="3"/>
                    <a:pt x="458" y="4"/>
                  </a:cubicBezTo>
                  <a:cubicBezTo>
                    <a:pt x="458" y="5"/>
                    <a:pt x="457" y="5"/>
                    <a:pt x="457" y="6"/>
                  </a:cubicBezTo>
                  <a:cubicBezTo>
                    <a:pt x="457" y="7"/>
                    <a:pt x="458" y="8"/>
                    <a:pt x="458" y="9"/>
                  </a:cubicBezTo>
                  <a:cubicBezTo>
                    <a:pt x="459" y="10"/>
                    <a:pt x="460" y="10"/>
                    <a:pt x="461" y="10"/>
                  </a:cubicBezTo>
                  <a:cubicBezTo>
                    <a:pt x="462" y="10"/>
                    <a:pt x="462" y="10"/>
                    <a:pt x="463" y="9"/>
                  </a:cubicBezTo>
                  <a:moveTo>
                    <a:pt x="450" y="67"/>
                  </a:moveTo>
                  <a:cubicBezTo>
                    <a:pt x="450" y="39"/>
                    <a:pt x="450" y="39"/>
                    <a:pt x="450" y="39"/>
                  </a:cubicBezTo>
                  <a:cubicBezTo>
                    <a:pt x="450" y="26"/>
                    <a:pt x="446" y="20"/>
                    <a:pt x="436" y="20"/>
                  </a:cubicBezTo>
                  <a:cubicBezTo>
                    <a:pt x="432" y="20"/>
                    <a:pt x="430" y="21"/>
                    <a:pt x="427" y="23"/>
                  </a:cubicBezTo>
                  <a:cubicBezTo>
                    <a:pt x="424" y="25"/>
                    <a:pt x="422" y="27"/>
                    <a:pt x="421" y="31"/>
                  </a:cubicBezTo>
                  <a:cubicBezTo>
                    <a:pt x="420" y="27"/>
                    <a:pt x="418" y="25"/>
                    <a:pt x="416" y="23"/>
                  </a:cubicBezTo>
                  <a:cubicBezTo>
                    <a:pt x="414" y="21"/>
                    <a:pt x="411" y="20"/>
                    <a:pt x="408" y="20"/>
                  </a:cubicBezTo>
                  <a:cubicBezTo>
                    <a:pt x="402" y="20"/>
                    <a:pt x="397" y="23"/>
                    <a:pt x="394" y="29"/>
                  </a:cubicBezTo>
                  <a:cubicBezTo>
                    <a:pt x="394" y="29"/>
                    <a:pt x="394" y="29"/>
                    <a:pt x="394" y="29"/>
                  </a:cubicBezTo>
                  <a:cubicBezTo>
                    <a:pt x="394" y="21"/>
                    <a:pt x="394" y="21"/>
                    <a:pt x="394" y="21"/>
                  </a:cubicBezTo>
                  <a:cubicBezTo>
                    <a:pt x="390" y="21"/>
                    <a:pt x="390" y="21"/>
                    <a:pt x="390" y="21"/>
                  </a:cubicBezTo>
                  <a:cubicBezTo>
                    <a:pt x="390" y="67"/>
                    <a:pt x="390" y="67"/>
                    <a:pt x="390" y="67"/>
                  </a:cubicBezTo>
                  <a:cubicBezTo>
                    <a:pt x="394" y="67"/>
                    <a:pt x="394" y="67"/>
                    <a:pt x="394" y="67"/>
                  </a:cubicBezTo>
                  <a:cubicBezTo>
                    <a:pt x="394" y="41"/>
                    <a:pt x="394" y="41"/>
                    <a:pt x="394" y="41"/>
                  </a:cubicBezTo>
                  <a:cubicBezTo>
                    <a:pt x="394" y="36"/>
                    <a:pt x="395" y="32"/>
                    <a:pt x="397" y="29"/>
                  </a:cubicBezTo>
                  <a:cubicBezTo>
                    <a:pt x="400" y="25"/>
                    <a:pt x="403" y="24"/>
                    <a:pt x="407" y="24"/>
                  </a:cubicBezTo>
                  <a:cubicBezTo>
                    <a:pt x="414" y="24"/>
                    <a:pt x="418" y="29"/>
                    <a:pt x="418" y="39"/>
                  </a:cubicBezTo>
                  <a:cubicBezTo>
                    <a:pt x="418" y="67"/>
                    <a:pt x="418" y="67"/>
                    <a:pt x="418" y="67"/>
                  </a:cubicBezTo>
                  <a:cubicBezTo>
                    <a:pt x="422" y="67"/>
                    <a:pt x="422" y="67"/>
                    <a:pt x="422" y="67"/>
                  </a:cubicBezTo>
                  <a:cubicBezTo>
                    <a:pt x="422" y="40"/>
                    <a:pt x="422" y="40"/>
                    <a:pt x="422" y="40"/>
                  </a:cubicBezTo>
                  <a:cubicBezTo>
                    <a:pt x="422" y="35"/>
                    <a:pt x="423" y="32"/>
                    <a:pt x="426" y="29"/>
                  </a:cubicBezTo>
                  <a:cubicBezTo>
                    <a:pt x="429" y="25"/>
                    <a:pt x="432" y="24"/>
                    <a:pt x="435" y="24"/>
                  </a:cubicBezTo>
                  <a:cubicBezTo>
                    <a:pt x="439" y="24"/>
                    <a:pt x="442" y="25"/>
                    <a:pt x="444" y="27"/>
                  </a:cubicBezTo>
                  <a:cubicBezTo>
                    <a:pt x="446" y="30"/>
                    <a:pt x="446" y="34"/>
                    <a:pt x="446" y="39"/>
                  </a:cubicBezTo>
                  <a:cubicBezTo>
                    <a:pt x="446" y="67"/>
                    <a:pt x="446" y="67"/>
                    <a:pt x="446" y="67"/>
                  </a:cubicBezTo>
                  <a:lnTo>
                    <a:pt x="450" y="67"/>
                  </a:lnTo>
                  <a:close/>
                  <a:moveTo>
                    <a:pt x="381" y="67"/>
                  </a:moveTo>
                  <a:cubicBezTo>
                    <a:pt x="381" y="39"/>
                    <a:pt x="381" y="39"/>
                    <a:pt x="381" y="39"/>
                  </a:cubicBezTo>
                  <a:cubicBezTo>
                    <a:pt x="381" y="26"/>
                    <a:pt x="376" y="20"/>
                    <a:pt x="367" y="20"/>
                  </a:cubicBezTo>
                  <a:cubicBezTo>
                    <a:pt x="363" y="20"/>
                    <a:pt x="361" y="21"/>
                    <a:pt x="358" y="23"/>
                  </a:cubicBezTo>
                  <a:cubicBezTo>
                    <a:pt x="355" y="25"/>
                    <a:pt x="353" y="27"/>
                    <a:pt x="352" y="31"/>
                  </a:cubicBezTo>
                  <a:cubicBezTo>
                    <a:pt x="351" y="27"/>
                    <a:pt x="349" y="25"/>
                    <a:pt x="347" y="23"/>
                  </a:cubicBezTo>
                  <a:cubicBezTo>
                    <a:pt x="345" y="21"/>
                    <a:pt x="342" y="20"/>
                    <a:pt x="339" y="20"/>
                  </a:cubicBezTo>
                  <a:cubicBezTo>
                    <a:pt x="332" y="20"/>
                    <a:pt x="328" y="23"/>
                    <a:pt x="325" y="29"/>
                  </a:cubicBezTo>
                  <a:cubicBezTo>
                    <a:pt x="325" y="29"/>
                    <a:pt x="325" y="29"/>
                    <a:pt x="325" y="29"/>
                  </a:cubicBezTo>
                  <a:cubicBezTo>
                    <a:pt x="325" y="21"/>
                    <a:pt x="325" y="21"/>
                    <a:pt x="325" y="21"/>
                  </a:cubicBezTo>
                  <a:cubicBezTo>
                    <a:pt x="320" y="21"/>
                    <a:pt x="320" y="21"/>
                    <a:pt x="320" y="21"/>
                  </a:cubicBezTo>
                  <a:cubicBezTo>
                    <a:pt x="320" y="67"/>
                    <a:pt x="320" y="67"/>
                    <a:pt x="320" y="67"/>
                  </a:cubicBezTo>
                  <a:cubicBezTo>
                    <a:pt x="325" y="67"/>
                    <a:pt x="325" y="67"/>
                    <a:pt x="325" y="67"/>
                  </a:cubicBezTo>
                  <a:cubicBezTo>
                    <a:pt x="325" y="41"/>
                    <a:pt x="325" y="41"/>
                    <a:pt x="325" y="41"/>
                  </a:cubicBezTo>
                  <a:cubicBezTo>
                    <a:pt x="325" y="36"/>
                    <a:pt x="326" y="32"/>
                    <a:pt x="328" y="29"/>
                  </a:cubicBezTo>
                  <a:cubicBezTo>
                    <a:pt x="331" y="25"/>
                    <a:pt x="334" y="24"/>
                    <a:pt x="337" y="24"/>
                  </a:cubicBezTo>
                  <a:cubicBezTo>
                    <a:pt x="345" y="24"/>
                    <a:pt x="349" y="29"/>
                    <a:pt x="349" y="39"/>
                  </a:cubicBezTo>
                  <a:cubicBezTo>
                    <a:pt x="349" y="67"/>
                    <a:pt x="349" y="67"/>
                    <a:pt x="349" y="67"/>
                  </a:cubicBezTo>
                  <a:cubicBezTo>
                    <a:pt x="353" y="67"/>
                    <a:pt x="353" y="67"/>
                    <a:pt x="353" y="67"/>
                  </a:cubicBezTo>
                  <a:cubicBezTo>
                    <a:pt x="353" y="40"/>
                    <a:pt x="353" y="40"/>
                    <a:pt x="353" y="40"/>
                  </a:cubicBezTo>
                  <a:cubicBezTo>
                    <a:pt x="353" y="35"/>
                    <a:pt x="354" y="32"/>
                    <a:pt x="357" y="29"/>
                  </a:cubicBezTo>
                  <a:cubicBezTo>
                    <a:pt x="360" y="25"/>
                    <a:pt x="363" y="24"/>
                    <a:pt x="366" y="24"/>
                  </a:cubicBezTo>
                  <a:cubicBezTo>
                    <a:pt x="370" y="24"/>
                    <a:pt x="373" y="25"/>
                    <a:pt x="375" y="27"/>
                  </a:cubicBezTo>
                  <a:cubicBezTo>
                    <a:pt x="376" y="30"/>
                    <a:pt x="377" y="34"/>
                    <a:pt x="377" y="39"/>
                  </a:cubicBezTo>
                  <a:cubicBezTo>
                    <a:pt x="377" y="67"/>
                    <a:pt x="377" y="67"/>
                    <a:pt x="377" y="67"/>
                  </a:cubicBezTo>
                  <a:lnTo>
                    <a:pt x="381" y="67"/>
                  </a:lnTo>
                  <a:close/>
                  <a:moveTo>
                    <a:pt x="311" y="67"/>
                  </a:moveTo>
                  <a:cubicBezTo>
                    <a:pt x="311" y="21"/>
                    <a:pt x="311" y="21"/>
                    <a:pt x="311" y="21"/>
                  </a:cubicBezTo>
                  <a:cubicBezTo>
                    <a:pt x="307" y="21"/>
                    <a:pt x="307" y="21"/>
                    <a:pt x="307" y="21"/>
                  </a:cubicBezTo>
                  <a:cubicBezTo>
                    <a:pt x="307" y="47"/>
                    <a:pt x="307" y="47"/>
                    <a:pt x="307" y="47"/>
                  </a:cubicBezTo>
                  <a:cubicBezTo>
                    <a:pt x="307" y="52"/>
                    <a:pt x="306" y="56"/>
                    <a:pt x="303" y="59"/>
                  </a:cubicBezTo>
                  <a:cubicBezTo>
                    <a:pt x="301" y="63"/>
                    <a:pt x="297" y="64"/>
                    <a:pt x="293" y="64"/>
                  </a:cubicBezTo>
                  <a:cubicBezTo>
                    <a:pt x="289" y="64"/>
                    <a:pt x="286" y="63"/>
                    <a:pt x="284" y="60"/>
                  </a:cubicBezTo>
                  <a:cubicBezTo>
                    <a:pt x="282" y="57"/>
                    <a:pt x="281" y="53"/>
                    <a:pt x="281" y="47"/>
                  </a:cubicBezTo>
                  <a:cubicBezTo>
                    <a:pt x="281" y="21"/>
                    <a:pt x="281" y="21"/>
                    <a:pt x="281" y="21"/>
                  </a:cubicBezTo>
                  <a:cubicBezTo>
                    <a:pt x="276" y="21"/>
                    <a:pt x="276" y="21"/>
                    <a:pt x="276" y="21"/>
                  </a:cubicBezTo>
                  <a:cubicBezTo>
                    <a:pt x="276" y="48"/>
                    <a:pt x="276" y="48"/>
                    <a:pt x="276" y="48"/>
                  </a:cubicBezTo>
                  <a:cubicBezTo>
                    <a:pt x="276" y="61"/>
                    <a:pt x="282" y="68"/>
                    <a:pt x="293" y="68"/>
                  </a:cubicBezTo>
                  <a:cubicBezTo>
                    <a:pt x="299" y="68"/>
                    <a:pt x="304" y="65"/>
                    <a:pt x="307" y="58"/>
                  </a:cubicBezTo>
                  <a:cubicBezTo>
                    <a:pt x="307" y="58"/>
                    <a:pt x="307" y="58"/>
                    <a:pt x="307" y="58"/>
                  </a:cubicBezTo>
                  <a:cubicBezTo>
                    <a:pt x="307" y="67"/>
                    <a:pt x="307" y="67"/>
                    <a:pt x="307" y="67"/>
                  </a:cubicBezTo>
                  <a:lnTo>
                    <a:pt x="311" y="67"/>
                  </a:lnTo>
                  <a:close/>
                  <a:moveTo>
                    <a:pt x="243" y="67"/>
                  </a:moveTo>
                  <a:cubicBezTo>
                    <a:pt x="246" y="67"/>
                    <a:pt x="249" y="68"/>
                    <a:pt x="251" y="68"/>
                  </a:cubicBezTo>
                  <a:cubicBezTo>
                    <a:pt x="257" y="68"/>
                    <a:pt x="262" y="66"/>
                    <a:pt x="265" y="63"/>
                  </a:cubicBezTo>
                  <a:cubicBezTo>
                    <a:pt x="268" y="60"/>
                    <a:pt x="270" y="56"/>
                    <a:pt x="270" y="51"/>
                  </a:cubicBezTo>
                  <a:cubicBezTo>
                    <a:pt x="270" y="48"/>
                    <a:pt x="269" y="45"/>
                    <a:pt x="267" y="42"/>
                  </a:cubicBezTo>
                  <a:cubicBezTo>
                    <a:pt x="265" y="40"/>
                    <a:pt x="261" y="37"/>
                    <a:pt x="255" y="33"/>
                  </a:cubicBezTo>
                  <a:cubicBezTo>
                    <a:pt x="250" y="30"/>
                    <a:pt x="246" y="27"/>
                    <a:pt x="244" y="25"/>
                  </a:cubicBezTo>
                  <a:cubicBezTo>
                    <a:pt x="242" y="24"/>
                    <a:pt x="242" y="21"/>
                    <a:pt x="242" y="18"/>
                  </a:cubicBezTo>
                  <a:cubicBezTo>
                    <a:pt x="242" y="14"/>
                    <a:pt x="243" y="12"/>
                    <a:pt x="245" y="9"/>
                  </a:cubicBezTo>
                  <a:cubicBezTo>
                    <a:pt x="248" y="7"/>
                    <a:pt x="251" y="6"/>
                    <a:pt x="256" y="6"/>
                  </a:cubicBezTo>
                  <a:cubicBezTo>
                    <a:pt x="260" y="6"/>
                    <a:pt x="264" y="7"/>
                    <a:pt x="267" y="9"/>
                  </a:cubicBezTo>
                  <a:cubicBezTo>
                    <a:pt x="267" y="4"/>
                    <a:pt x="267" y="4"/>
                    <a:pt x="267" y="4"/>
                  </a:cubicBezTo>
                  <a:cubicBezTo>
                    <a:pt x="264" y="3"/>
                    <a:pt x="260" y="2"/>
                    <a:pt x="256" y="2"/>
                  </a:cubicBezTo>
                  <a:cubicBezTo>
                    <a:pt x="250" y="2"/>
                    <a:pt x="246" y="4"/>
                    <a:pt x="242" y="7"/>
                  </a:cubicBezTo>
                  <a:cubicBezTo>
                    <a:pt x="239" y="10"/>
                    <a:pt x="237" y="14"/>
                    <a:pt x="237" y="18"/>
                  </a:cubicBezTo>
                  <a:cubicBezTo>
                    <a:pt x="237" y="22"/>
                    <a:pt x="238" y="24"/>
                    <a:pt x="240" y="27"/>
                  </a:cubicBezTo>
                  <a:cubicBezTo>
                    <a:pt x="241" y="30"/>
                    <a:pt x="245" y="33"/>
                    <a:pt x="252" y="36"/>
                  </a:cubicBezTo>
                  <a:cubicBezTo>
                    <a:pt x="258" y="40"/>
                    <a:pt x="261" y="42"/>
                    <a:pt x="263" y="44"/>
                  </a:cubicBezTo>
                  <a:cubicBezTo>
                    <a:pt x="265" y="46"/>
                    <a:pt x="266" y="49"/>
                    <a:pt x="266" y="52"/>
                  </a:cubicBezTo>
                  <a:cubicBezTo>
                    <a:pt x="266" y="56"/>
                    <a:pt x="264" y="59"/>
                    <a:pt x="262" y="61"/>
                  </a:cubicBezTo>
                  <a:cubicBezTo>
                    <a:pt x="259" y="63"/>
                    <a:pt x="255" y="64"/>
                    <a:pt x="250" y="64"/>
                  </a:cubicBezTo>
                  <a:cubicBezTo>
                    <a:pt x="246" y="64"/>
                    <a:pt x="241" y="62"/>
                    <a:pt x="237" y="59"/>
                  </a:cubicBezTo>
                  <a:cubicBezTo>
                    <a:pt x="237" y="64"/>
                    <a:pt x="237" y="64"/>
                    <a:pt x="237" y="64"/>
                  </a:cubicBezTo>
                  <a:cubicBezTo>
                    <a:pt x="238" y="65"/>
                    <a:pt x="240" y="66"/>
                    <a:pt x="243" y="67"/>
                  </a:cubicBezTo>
                  <a:moveTo>
                    <a:pt x="216" y="21"/>
                  </a:moveTo>
                  <a:cubicBezTo>
                    <a:pt x="211" y="21"/>
                    <a:pt x="211" y="21"/>
                    <a:pt x="211" y="21"/>
                  </a:cubicBezTo>
                  <a:cubicBezTo>
                    <a:pt x="197" y="59"/>
                    <a:pt x="197" y="59"/>
                    <a:pt x="197" y="59"/>
                  </a:cubicBezTo>
                  <a:cubicBezTo>
                    <a:pt x="196" y="62"/>
                    <a:pt x="196" y="62"/>
                    <a:pt x="196" y="62"/>
                  </a:cubicBezTo>
                  <a:cubicBezTo>
                    <a:pt x="196" y="62"/>
                    <a:pt x="196" y="62"/>
                    <a:pt x="196" y="62"/>
                  </a:cubicBezTo>
                  <a:cubicBezTo>
                    <a:pt x="195" y="61"/>
                    <a:pt x="195" y="61"/>
                    <a:pt x="195" y="60"/>
                  </a:cubicBezTo>
                  <a:cubicBezTo>
                    <a:pt x="195" y="60"/>
                    <a:pt x="195" y="59"/>
                    <a:pt x="195" y="58"/>
                  </a:cubicBezTo>
                  <a:cubicBezTo>
                    <a:pt x="181" y="21"/>
                    <a:pt x="181" y="21"/>
                    <a:pt x="181" y="21"/>
                  </a:cubicBezTo>
                  <a:cubicBezTo>
                    <a:pt x="176" y="21"/>
                    <a:pt x="176" y="21"/>
                    <a:pt x="176" y="21"/>
                  </a:cubicBezTo>
                  <a:cubicBezTo>
                    <a:pt x="193" y="66"/>
                    <a:pt x="193" y="66"/>
                    <a:pt x="193" y="66"/>
                  </a:cubicBezTo>
                  <a:cubicBezTo>
                    <a:pt x="189" y="76"/>
                    <a:pt x="189" y="76"/>
                    <a:pt x="189" y="76"/>
                  </a:cubicBezTo>
                  <a:cubicBezTo>
                    <a:pt x="187" y="81"/>
                    <a:pt x="184" y="84"/>
                    <a:pt x="181" y="84"/>
                  </a:cubicBezTo>
                  <a:cubicBezTo>
                    <a:pt x="179" y="84"/>
                    <a:pt x="178" y="84"/>
                    <a:pt x="177" y="83"/>
                  </a:cubicBezTo>
                  <a:cubicBezTo>
                    <a:pt x="177" y="87"/>
                    <a:pt x="177" y="87"/>
                    <a:pt x="177" y="87"/>
                  </a:cubicBezTo>
                  <a:cubicBezTo>
                    <a:pt x="178" y="88"/>
                    <a:pt x="179" y="88"/>
                    <a:pt x="181" y="88"/>
                  </a:cubicBezTo>
                  <a:cubicBezTo>
                    <a:pt x="184" y="88"/>
                    <a:pt x="186" y="87"/>
                    <a:pt x="188" y="85"/>
                  </a:cubicBezTo>
                  <a:cubicBezTo>
                    <a:pt x="190" y="83"/>
                    <a:pt x="192" y="80"/>
                    <a:pt x="194" y="76"/>
                  </a:cubicBezTo>
                  <a:lnTo>
                    <a:pt x="216" y="21"/>
                  </a:lnTo>
                  <a:close/>
                  <a:moveTo>
                    <a:pt x="179" y="62"/>
                  </a:moveTo>
                  <a:cubicBezTo>
                    <a:pt x="177" y="63"/>
                    <a:pt x="175" y="64"/>
                    <a:pt x="174" y="64"/>
                  </a:cubicBezTo>
                  <a:cubicBezTo>
                    <a:pt x="171" y="64"/>
                    <a:pt x="170" y="63"/>
                    <a:pt x="169" y="62"/>
                  </a:cubicBezTo>
                  <a:cubicBezTo>
                    <a:pt x="168" y="60"/>
                    <a:pt x="167" y="58"/>
                    <a:pt x="167" y="55"/>
                  </a:cubicBezTo>
                  <a:cubicBezTo>
                    <a:pt x="167" y="25"/>
                    <a:pt x="167" y="25"/>
                    <a:pt x="167" y="25"/>
                  </a:cubicBezTo>
                  <a:cubicBezTo>
                    <a:pt x="179" y="25"/>
                    <a:pt x="179" y="25"/>
                    <a:pt x="179" y="25"/>
                  </a:cubicBezTo>
                  <a:cubicBezTo>
                    <a:pt x="179" y="21"/>
                    <a:pt x="179" y="21"/>
                    <a:pt x="179" y="21"/>
                  </a:cubicBezTo>
                  <a:cubicBezTo>
                    <a:pt x="167" y="21"/>
                    <a:pt x="167" y="21"/>
                    <a:pt x="167" y="21"/>
                  </a:cubicBezTo>
                  <a:cubicBezTo>
                    <a:pt x="167" y="8"/>
                    <a:pt x="167" y="8"/>
                    <a:pt x="167" y="8"/>
                  </a:cubicBezTo>
                  <a:cubicBezTo>
                    <a:pt x="167" y="8"/>
                    <a:pt x="166" y="9"/>
                    <a:pt x="165" y="9"/>
                  </a:cubicBezTo>
                  <a:cubicBezTo>
                    <a:pt x="164" y="9"/>
                    <a:pt x="164" y="9"/>
                    <a:pt x="163" y="10"/>
                  </a:cubicBezTo>
                  <a:cubicBezTo>
                    <a:pt x="163" y="21"/>
                    <a:pt x="163" y="21"/>
                    <a:pt x="163" y="21"/>
                  </a:cubicBezTo>
                  <a:cubicBezTo>
                    <a:pt x="155" y="21"/>
                    <a:pt x="155" y="21"/>
                    <a:pt x="155" y="21"/>
                  </a:cubicBezTo>
                  <a:cubicBezTo>
                    <a:pt x="155" y="25"/>
                    <a:pt x="155" y="25"/>
                    <a:pt x="155" y="25"/>
                  </a:cubicBezTo>
                  <a:cubicBezTo>
                    <a:pt x="163" y="25"/>
                    <a:pt x="163" y="25"/>
                    <a:pt x="163" y="25"/>
                  </a:cubicBezTo>
                  <a:cubicBezTo>
                    <a:pt x="163" y="56"/>
                    <a:pt x="163" y="56"/>
                    <a:pt x="163" y="56"/>
                  </a:cubicBezTo>
                  <a:cubicBezTo>
                    <a:pt x="163" y="64"/>
                    <a:pt x="166" y="68"/>
                    <a:pt x="173" y="68"/>
                  </a:cubicBezTo>
                  <a:cubicBezTo>
                    <a:pt x="175" y="68"/>
                    <a:pt x="177" y="67"/>
                    <a:pt x="179" y="66"/>
                  </a:cubicBezTo>
                  <a:lnTo>
                    <a:pt x="179" y="62"/>
                  </a:lnTo>
                  <a:close/>
                  <a:moveTo>
                    <a:pt x="152" y="0"/>
                  </a:moveTo>
                  <a:cubicBezTo>
                    <a:pt x="148" y="0"/>
                    <a:pt x="148" y="0"/>
                    <a:pt x="148" y="0"/>
                  </a:cubicBezTo>
                  <a:cubicBezTo>
                    <a:pt x="148" y="67"/>
                    <a:pt x="148" y="67"/>
                    <a:pt x="148" y="67"/>
                  </a:cubicBezTo>
                  <a:cubicBezTo>
                    <a:pt x="152" y="67"/>
                    <a:pt x="152" y="67"/>
                    <a:pt x="152" y="67"/>
                  </a:cubicBezTo>
                  <a:lnTo>
                    <a:pt x="152" y="0"/>
                  </a:lnTo>
                  <a:close/>
                  <a:moveTo>
                    <a:pt x="139" y="67"/>
                  </a:moveTo>
                  <a:cubicBezTo>
                    <a:pt x="139" y="21"/>
                    <a:pt x="139" y="21"/>
                    <a:pt x="139" y="21"/>
                  </a:cubicBezTo>
                  <a:cubicBezTo>
                    <a:pt x="135" y="21"/>
                    <a:pt x="135" y="21"/>
                    <a:pt x="135" y="21"/>
                  </a:cubicBezTo>
                  <a:cubicBezTo>
                    <a:pt x="135" y="47"/>
                    <a:pt x="135" y="47"/>
                    <a:pt x="135" y="47"/>
                  </a:cubicBezTo>
                  <a:cubicBezTo>
                    <a:pt x="135" y="52"/>
                    <a:pt x="134" y="56"/>
                    <a:pt x="131" y="59"/>
                  </a:cubicBezTo>
                  <a:cubicBezTo>
                    <a:pt x="128" y="63"/>
                    <a:pt x="125" y="64"/>
                    <a:pt x="121" y="64"/>
                  </a:cubicBezTo>
                  <a:cubicBezTo>
                    <a:pt x="116" y="64"/>
                    <a:pt x="113" y="63"/>
                    <a:pt x="111" y="60"/>
                  </a:cubicBezTo>
                  <a:cubicBezTo>
                    <a:pt x="109" y="57"/>
                    <a:pt x="108" y="53"/>
                    <a:pt x="108" y="47"/>
                  </a:cubicBezTo>
                  <a:cubicBezTo>
                    <a:pt x="108" y="21"/>
                    <a:pt x="108" y="21"/>
                    <a:pt x="108" y="21"/>
                  </a:cubicBezTo>
                  <a:cubicBezTo>
                    <a:pt x="104" y="21"/>
                    <a:pt x="104" y="21"/>
                    <a:pt x="104" y="21"/>
                  </a:cubicBezTo>
                  <a:cubicBezTo>
                    <a:pt x="104" y="48"/>
                    <a:pt x="104" y="48"/>
                    <a:pt x="104" y="48"/>
                  </a:cubicBezTo>
                  <a:cubicBezTo>
                    <a:pt x="104" y="61"/>
                    <a:pt x="109" y="68"/>
                    <a:pt x="120" y="68"/>
                  </a:cubicBezTo>
                  <a:cubicBezTo>
                    <a:pt x="127" y="68"/>
                    <a:pt x="132" y="65"/>
                    <a:pt x="135" y="58"/>
                  </a:cubicBezTo>
                  <a:cubicBezTo>
                    <a:pt x="135" y="58"/>
                    <a:pt x="135" y="58"/>
                    <a:pt x="135" y="58"/>
                  </a:cubicBezTo>
                  <a:cubicBezTo>
                    <a:pt x="135" y="67"/>
                    <a:pt x="135" y="67"/>
                    <a:pt x="135" y="67"/>
                  </a:cubicBezTo>
                  <a:lnTo>
                    <a:pt x="139" y="67"/>
                  </a:lnTo>
                  <a:close/>
                  <a:moveTo>
                    <a:pt x="99" y="60"/>
                  </a:moveTo>
                  <a:cubicBezTo>
                    <a:pt x="96" y="63"/>
                    <a:pt x="92" y="64"/>
                    <a:pt x="88" y="64"/>
                  </a:cubicBezTo>
                  <a:cubicBezTo>
                    <a:pt x="83" y="64"/>
                    <a:pt x="79" y="62"/>
                    <a:pt x="76" y="59"/>
                  </a:cubicBezTo>
                  <a:cubicBezTo>
                    <a:pt x="73" y="55"/>
                    <a:pt x="71" y="50"/>
                    <a:pt x="71" y="45"/>
                  </a:cubicBezTo>
                  <a:cubicBezTo>
                    <a:pt x="71" y="38"/>
                    <a:pt x="73" y="34"/>
                    <a:pt x="76" y="30"/>
                  </a:cubicBezTo>
                  <a:cubicBezTo>
                    <a:pt x="79" y="26"/>
                    <a:pt x="84" y="24"/>
                    <a:pt x="89" y="24"/>
                  </a:cubicBezTo>
                  <a:cubicBezTo>
                    <a:pt x="93" y="24"/>
                    <a:pt x="96" y="25"/>
                    <a:pt x="100" y="27"/>
                  </a:cubicBezTo>
                  <a:cubicBezTo>
                    <a:pt x="100" y="22"/>
                    <a:pt x="100" y="22"/>
                    <a:pt x="100" y="22"/>
                  </a:cubicBezTo>
                  <a:cubicBezTo>
                    <a:pt x="96" y="21"/>
                    <a:pt x="93" y="20"/>
                    <a:pt x="90" y="20"/>
                  </a:cubicBezTo>
                  <a:cubicBezTo>
                    <a:pt x="83" y="20"/>
                    <a:pt x="77" y="23"/>
                    <a:pt x="73" y="27"/>
                  </a:cubicBezTo>
                  <a:cubicBezTo>
                    <a:pt x="69" y="32"/>
                    <a:pt x="67" y="38"/>
                    <a:pt x="67" y="45"/>
                  </a:cubicBezTo>
                  <a:cubicBezTo>
                    <a:pt x="67" y="52"/>
                    <a:pt x="69" y="57"/>
                    <a:pt x="73" y="61"/>
                  </a:cubicBezTo>
                  <a:cubicBezTo>
                    <a:pt x="76" y="66"/>
                    <a:pt x="81" y="68"/>
                    <a:pt x="87" y="68"/>
                  </a:cubicBezTo>
                  <a:cubicBezTo>
                    <a:pt x="92" y="68"/>
                    <a:pt x="96" y="67"/>
                    <a:pt x="99" y="65"/>
                  </a:cubicBezTo>
                  <a:lnTo>
                    <a:pt x="99" y="60"/>
                  </a:lnTo>
                  <a:close/>
                  <a:moveTo>
                    <a:pt x="58" y="42"/>
                  </a:moveTo>
                  <a:cubicBezTo>
                    <a:pt x="58" y="47"/>
                    <a:pt x="58" y="47"/>
                    <a:pt x="58" y="47"/>
                  </a:cubicBezTo>
                  <a:cubicBezTo>
                    <a:pt x="58" y="52"/>
                    <a:pt x="56" y="56"/>
                    <a:pt x="54" y="59"/>
                  </a:cubicBezTo>
                  <a:cubicBezTo>
                    <a:pt x="51" y="62"/>
                    <a:pt x="47" y="64"/>
                    <a:pt x="43" y="64"/>
                  </a:cubicBezTo>
                  <a:cubicBezTo>
                    <a:pt x="39" y="64"/>
                    <a:pt x="37" y="63"/>
                    <a:pt x="35" y="61"/>
                  </a:cubicBezTo>
                  <a:cubicBezTo>
                    <a:pt x="33" y="60"/>
                    <a:pt x="32" y="58"/>
                    <a:pt x="32" y="55"/>
                  </a:cubicBezTo>
                  <a:cubicBezTo>
                    <a:pt x="32" y="51"/>
                    <a:pt x="33" y="49"/>
                    <a:pt x="35" y="47"/>
                  </a:cubicBezTo>
                  <a:cubicBezTo>
                    <a:pt x="37" y="46"/>
                    <a:pt x="41" y="45"/>
                    <a:pt x="45" y="44"/>
                  </a:cubicBezTo>
                  <a:lnTo>
                    <a:pt x="58" y="42"/>
                  </a:lnTo>
                  <a:close/>
                  <a:moveTo>
                    <a:pt x="62" y="67"/>
                  </a:moveTo>
                  <a:cubicBezTo>
                    <a:pt x="62" y="37"/>
                    <a:pt x="62" y="37"/>
                    <a:pt x="62" y="37"/>
                  </a:cubicBezTo>
                  <a:cubicBezTo>
                    <a:pt x="62" y="32"/>
                    <a:pt x="61" y="27"/>
                    <a:pt x="58" y="25"/>
                  </a:cubicBezTo>
                  <a:cubicBezTo>
                    <a:pt x="56" y="22"/>
                    <a:pt x="52" y="20"/>
                    <a:pt x="47" y="20"/>
                  </a:cubicBezTo>
                  <a:cubicBezTo>
                    <a:pt x="45" y="20"/>
                    <a:pt x="42" y="21"/>
                    <a:pt x="39" y="22"/>
                  </a:cubicBezTo>
                  <a:cubicBezTo>
                    <a:pt x="36" y="23"/>
                    <a:pt x="34" y="24"/>
                    <a:pt x="32" y="25"/>
                  </a:cubicBezTo>
                  <a:cubicBezTo>
                    <a:pt x="32" y="30"/>
                    <a:pt x="32" y="30"/>
                    <a:pt x="32" y="30"/>
                  </a:cubicBezTo>
                  <a:cubicBezTo>
                    <a:pt x="37" y="26"/>
                    <a:pt x="42" y="24"/>
                    <a:pt x="47" y="24"/>
                  </a:cubicBezTo>
                  <a:cubicBezTo>
                    <a:pt x="54" y="24"/>
                    <a:pt x="58" y="29"/>
                    <a:pt x="58" y="39"/>
                  </a:cubicBezTo>
                  <a:cubicBezTo>
                    <a:pt x="44" y="41"/>
                    <a:pt x="44" y="41"/>
                    <a:pt x="44" y="41"/>
                  </a:cubicBezTo>
                  <a:cubicBezTo>
                    <a:pt x="33" y="42"/>
                    <a:pt x="28" y="47"/>
                    <a:pt x="28" y="55"/>
                  </a:cubicBezTo>
                  <a:cubicBezTo>
                    <a:pt x="28" y="59"/>
                    <a:pt x="29" y="62"/>
                    <a:pt x="32" y="64"/>
                  </a:cubicBezTo>
                  <a:cubicBezTo>
                    <a:pt x="34" y="67"/>
                    <a:pt x="38" y="68"/>
                    <a:pt x="42" y="68"/>
                  </a:cubicBezTo>
                  <a:cubicBezTo>
                    <a:pt x="46" y="68"/>
                    <a:pt x="49" y="67"/>
                    <a:pt x="51" y="65"/>
                  </a:cubicBezTo>
                  <a:cubicBezTo>
                    <a:pt x="54" y="63"/>
                    <a:pt x="56" y="61"/>
                    <a:pt x="58" y="58"/>
                  </a:cubicBezTo>
                  <a:cubicBezTo>
                    <a:pt x="58" y="58"/>
                    <a:pt x="58" y="58"/>
                    <a:pt x="58" y="58"/>
                  </a:cubicBezTo>
                  <a:cubicBezTo>
                    <a:pt x="58" y="67"/>
                    <a:pt x="58" y="67"/>
                    <a:pt x="58" y="67"/>
                  </a:cubicBezTo>
                  <a:lnTo>
                    <a:pt x="62" y="67"/>
                  </a:lnTo>
                  <a:close/>
                  <a:moveTo>
                    <a:pt x="30" y="7"/>
                  </a:moveTo>
                  <a:cubicBezTo>
                    <a:pt x="30" y="3"/>
                    <a:pt x="30" y="3"/>
                    <a:pt x="30" y="3"/>
                  </a:cubicBezTo>
                  <a:cubicBezTo>
                    <a:pt x="0" y="3"/>
                    <a:pt x="0" y="3"/>
                    <a:pt x="0" y="3"/>
                  </a:cubicBezTo>
                  <a:cubicBezTo>
                    <a:pt x="0" y="67"/>
                    <a:pt x="0" y="67"/>
                    <a:pt x="0" y="67"/>
                  </a:cubicBezTo>
                  <a:cubicBezTo>
                    <a:pt x="4" y="67"/>
                    <a:pt x="4" y="67"/>
                    <a:pt x="4" y="67"/>
                  </a:cubicBezTo>
                  <a:cubicBezTo>
                    <a:pt x="4" y="37"/>
                    <a:pt x="4" y="37"/>
                    <a:pt x="4" y="37"/>
                  </a:cubicBezTo>
                  <a:cubicBezTo>
                    <a:pt x="28" y="37"/>
                    <a:pt x="28" y="37"/>
                    <a:pt x="28" y="37"/>
                  </a:cubicBezTo>
                  <a:cubicBezTo>
                    <a:pt x="28" y="33"/>
                    <a:pt x="28" y="33"/>
                    <a:pt x="28" y="33"/>
                  </a:cubicBezTo>
                  <a:cubicBezTo>
                    <a:pt x="4" y="33"/>
                    <a:pt x="4" y="33"/>
                    <a:pt x="4" y="33"/>
                  </a:cubicBezTo>
                  <a:cubicBezTo>
                    <a:pt x="4" y="7"/>
                    <a:pt x="4" y="7"/>
                    <a:pt x="4" y="7"/>
                  </a:cubicBezTo>
                  <a:lnTo>
                    <a:pt x="3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0" name="Freeform 24"/>
            <p:cNvSpPr>
              <a:spLocks noEditPoints="1"/>
            </p:cNvSpPr>
            <p:nvPr userDrawn="1"/>
          </p:nvSpPr>
          <p:spPr bwMode="auto">
            <a:xfrm>
              <a:off x="3815" y="2051"/>
              <a:ext cx="689" cy="68"/>
            </a:xfrm>
            <a:custGeom>
              <a:avLst/>
              <a:gdLst>
                <a:gd name="T0" fmla="*/ 12 w 290"/>
                <a:gd name="T1" fmla="*/ 23 h 28"/>
                <a:gd name="T2" fmla="*/ 2 w 290"/>
                <a:gd name="T3" fmla="*/ 27 h 28"/>
                <a:gd name="T4" fmla="*/ 12 w 290"/>
                <a:gd name="T5" fmla="*/ 27 h 28"/>
                <a:gd name="T6" fmla="*/ 23 w 290"/>
                <a:gd name="T7" fmla="*/ 10 h 28"/>
                <a:gd name="T8" fmla="*/ 33 w 290"/>
                <a:gd name="T9" fmla="*/ 1 h 28"/>
                <a:gd name="T10" fmla="*/ 34 w 290"/>
                <a:gd name="T11" fmla="*/ 4 h 28"/>
                <a:gd name="T12" fmla="*/ 32 w 290"/>
                <a:gd name="T13" fmla="*/ 27 h 28"/>
                <a:gd name="T14" fmla="*/ 43 w 290"/>
                <a:gd name="T15" fmla="*/ 24 h 28"/>
                <a:gd name="T16" fmla="*/ 52 w 290"/>
                <a:gd name="T17" fmla="*/ 10 h 28"/>
                <a:gd name="T18" fmla="*/ 47 w 290"/>
                <a:gd name="T19" fmla="*/ 28 h 28"/>
                <a:gd name="T20" fmla="*/ 62 w 290"/>
                <a:gd name="T21" fmla="*/ 10 h 28"/>
                <a:gd name="T22" fmla="*/ 57 w 290"/>
                <a:gd name="T23" fmla="*/ 27 h 28"/>
                <a:gd name="T24" fmla="*/ 66 w 290"/>
                <a:gd name="T25" fmla="*/ 12 h 28"/>
                <a:gd name="T26" fmla="*/ 67 w 290"/>
                <a:gd name="T27" fmla="*/ 19 h 28"/>
                <a:gd name="T28" fmla="*/ 83 w 290"/>
                <a:gd name="T29" fmla="*/ 11 h 28"/>
                <a:gd name="T30" fmla="*/ 72 w 290"/>
                <a:gd name="T31" fmla="*/ 13 h 28"/>
                <a:gd name="T32" fmla="*/ 98 w 290"/>
                <a:gd name="T33" fmla="*/ 19 h 28"/>
                <a:gd name="T34" fmla="*/ 94 w 290"/>
                <a:gd name="T35" fmla="*/ 11 h 28"/>
                <a:gd name="T36" fmla="*/ 88 w 290"/>
                <a:gd name="T37" fmla="*/ 14 h 28"/>
                <a:gd name="T38" fmla="*/ 93 w 290"/>
                <a:gd name="T39" fmla="*/ 25 h 28"/>
                <a:gd name="T40" fmla="*/ 99 w 290"/>
                <a:gd name="T41" fmla="*/ 23 h 28"/>
                <a:gd name="T42" fmla="*/ 102 w 290"/>
                <a:gd name="T43" fmla="*/ 19 h 28"/>
                <a:gd name="T44" fmla="*/ 117 w 290"/>
                <a:gd name="T45" fmla="*/ 11 h 28"/>
                <a:gd name="T46" fmla="*/ 107 w 290"/>
                <a:gd name="T47" fmla="*/ 13 h 28"/>
                <a:gd name="T48" fmla="*/ 132 w 290"/>
                <a:gd name="T49" fmla="*/ 0 h 28"/>
                <a:gd name="T50" fmla="*/ 121 w 290"/>
                <a:gd name="T51" fmla="*/ 9 h 28"/>
                <a:gd name="T52" fmla="*/ 127 w 290"/>
                <a:gd name="T53" fmla="*/ 12 h 28"/>
                <a:gd name="T54" fmla="*/ 130 w 290"/>
                <a:gd name="T55" fmla="*/ 3 h 28"/>
                <a:gd name="T56" fmla="*/ 140 w 290"/>
                <a:gd name="T57" fmla="*/ 25 h 28"/>
                <a:gd name="T58" fmla="*/ 139 w 290"/>
                <a:gd name="T59" fmla="*/ 9 h 28"/>
                <a:gd name="T60" fmla="*/ 133 w 290"/>
                <a:gd name="T61" fmla="*/ 12 h 28"/>
                <a:gd name="T62" fmla="*/ 144 w 290"/>
                <a:gd name="T63" fmla="*/ 25 h 28"/>
                <a:gd name="T64" fmla="*/ 173 w 290"/>
                <a:gd name="T65" fmla="*/ 9 h 28"/>
                <a:gd name="T66" fmla="*/ 160 w 290"/>
                <a:gd name="T67" fmla="*/ 27 h 28"/>
                <a:gd name="T68" fmla="*/ 174 w 290"/>
                <a:gd name="T69" fmla="*/ 27 h 28"/>
                <a:gd name="T70" fmla="*/ 160 w 290"/>
                <a:gd name="T71" fmla="*/ 5 h 28"/>
                <a:gd name="T72" fmla="*/ 192 w 290"/>
                <a:gd name="T73" fmla="*/ 18 h 28"/>
                <a:gd name="T74" fmla="*/ 179 w 290"/>
                <a:gd name="T75" fmla="*/ 25 h 28"/>
                <a:gd name="T76" fmla="*/ 181 w 290"/>
                <a:gd name="T77" fmla="*/ 24 h 28"/>
                <a:gd name="T78" fmla="*/ 181 w 290"/>
                <a:gd name="T79" fmla="*/ 13 h 28"/>
                <a:gd name="T80" fmla="*/ 205 w 290"/>
                <a:gd name="T81" fmla="*/ 19 h 28"/>
                <a:gd name="T82" fmla="*/ 201 w 290"/>
                <a:gd name="T83" fmla="*/ 11 h 28"/>
                <a:gd name="T84" fmla="*/ 195 w 290"/>
                <a:gd name="T85" fmla="*/ 14 h 28"/>
                <a:gd name="T86" fmla="*/ 200 w 290"/>
                <a:gd name="T87" fmla="*/ 25 h 28"/>
                <a:gd name="T88" fmla="*/ 206 w 290"/>
                <a:gd name="T89" fmla="*/ 23 h 28"/>
                <a:gd name="T90" fmla="*/ 211 w 290"/>
                <a:gd name="T91" fmla="*/ 11 h 28"/>
                <a:gd name="T92" fmla="*/ 223 w 290"/>
                <a:gd name="T93" fmla="*/ 23 h 28"/>
                <a:gd name="T94" fmla="*/ 225 w 290"/>
                <a:gd name="T95" fmla="*/ 18 h 28"/>
                <a:gd name="T96" fmla="*/ 222 w 290"/>
                <a:gd name="T97" fmla="*/ 17 h 28"/>
                <a:gd name="T98" fmla="*/ 229 w 290"/>
                <a:gd name="T99" fmla="*/ 11 h 28"/>
                <a:gd name="T100" fmla="*/ 227 w 290"/>
                <a:gd name="T101" fmla="*/ 23 h 28"/>
                <a:gd name="T102" fmla="*/ 239 w 290"/>
                <a:gd name="T103" fmla="*/ 27 h 28"/>
                <a:gd name="T104" fmla="*/ 234 w 290"/>
                <a:gd name="T105" fmla="*/ 25 h 28"/>
                <a:gd name="T106" fmla="*/ 239 w 290"/>
                <a:gd name="T107" fmla="*/ 18 h 28"/>
                <a:gd name="T108" fmla="*/ 250 w 290"/>
                <a:gd name="T109" fmla="*/ 13 h 28"/>
                <a:gd name="T110" fmla="*/ 250 w 290"/>
                <a:gd name="T111" fmla="*/ 27 h 28"/>
                <a:gd name="T112" fmla="*/ 256 w 290"/>
                <a:gd name="T113" fmla="*/ 9 h 28"/>
                <a:gd name="T114" fmla="*/ 262 w 290"/>
                <a:gd name="T115" fmla="*/ 13 h 28"/>
                <a:gd name="T116" fmla="*/ 260 w 290"/>
                <a:gd name="T117" fmla="*/ 12 h 28"/>
                <a:gd name="T118" fmla="*/ 271 w 290"/>
                <a:gd name="T119" fmla="*/ 24 h 28"/>
                <a:gd name="T120" fmla="*/ 278 w 290"/>
                <a:gd name="T121" fmla="*/ 1 h 28"/>
                <a:gd name="T122" fmla="*/ 280 w 290"/>
                <a:gd name="T123" fmla="*/ 13 h 28"/>
                <a:gd name="T124" fmla="*/ 290 w 290"/>
                <a:gd name="T125"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0" h="28">
                  <a:moveTo>
                    <a:pt x="26" y="2"/>
                  </a:moveTo>
                  <a:cubicBezTo>
                    <a:pt x="22" y="2"/>
                    <a:pt x="22" y="2"/>
                    <a:pt x="22" y="2"/>
                  </a:cubicBezTo>
                  <a:cubicBezTo>
                    <a:pt x="14" y="20"/>
                    <a:pt x="14" y="20"/>
                    <a:pt x="14" y="20"/>
                  </a:cubicBezTo>
                  <a:cubicBezTo>
                    <a:pt x="14" y="20"/>
                    <a:pt x="13" y="21"/>
                    <a:pt x="13" y="23"/>
                  </a:cubicBezTo>
                  <a:cubicBezTo>
                    <a:pt x="12" y="23"/>
                    <a:pt x="12" y="23"/>
                    <a:pt x="12" y="23"/>
                  </a:cubicBezTo>
                  <a:cubicBezTo>
                    <a:pt x="12" y="22"/>
                    <a:pt x="12" y="21"/>
                    <a:pt x="11" y="20"/>
                  </a:cubicBezTo>
                  <a:cubicBezTo>
                    <a:pt x="4" y="2"/>
                    <a:pt x="4" y="2"/>
                    <a:pt x="4" y="2"/>
                  </a:cubicBezTo>
                  <a:cubicBezTo>
                    <a:pt x="0" y="2"/>
                    <a:pt x="0" y="2"/>
                    <a:pt x="0" y="2"/>
                  </a:cubicBezTo>
                  <a:cubicBezTo>
                    <a:pt x="0" y="27"/>
                    <a:pt x="0" y="27"/>
                    <a:pt x="0" y="27"/>
                  </a:cubicBezTo>
                  <a:cubicBezTo>
                    <a:pt x="2" y="27"/>
                    <a:pt x="2" y="27"/>
                    <a:pt x="2" y="27"/>
                  </a:cubicBezTo>
                  <a:cubicBezTo>
                    <a:pt x="2" y="10"/>
                    <a:pt x="2" y="10"/>
                    <a:pt x="2" y="10"/>
                  </a:cubicBezTo>
                  <a:cubicBezTo>
                    <a:pt x="2" y="8"/>
                    <a:pt x="2" y="6"/>
                    <a:pt x="2" y="5"/>
                  </a:cubicBezTo>
                  <a:cubicBezTo>
                    <a:pt x="2" y="5"/>
                    <a:pt x="2" y="5"/>
                    <a:pt x="2" y="5"/>
                  </a:cubicBezTo>
                  <a:cubicBezTo>
                    <a:pt x="3" y="7"/>
                    <a:pt x="3" y="7"/>
                    <a:pt x="3" y="8"/>
                  </a:cubicBezTo>
                  <a:cubicBezTo>
                    <a:pt x="12" y="27"/>
                    <a:pt x="12" y="27"/>
                    <a:pt x="12" y="27"/>
                  </a:cubicBezTo>
                  <a:cubicBezTo>
                    <a:pt x="13" y="27"/>
                    <a:pt x="13" y="27"/>
                    <a:pt x="13" y="27"/>
                  </a:cubicBezTo>
                  <a:cubicBezTo>
                    <a:pt x="22" y="8"/>
                    <a:pt x="22" y="8"/>
                    <a:pt x="22" y="8"/>
                  </a:cubicBezTo>
                  <a:cubicBezTo>
                    <a:pt x="22" y="7"/>
                    <a:pt x="22" y="7"/>
                    <a:pt x="23" y="5"/>
                  </a:cubicBezTo>
                  <a:cubicBezTo>
                    <a:pt x="23" y="5"/>
                    <a:pt x="23" y="5"/>
                    <a:pt x="23" y="5"/>
                  </a:cubicBezTo>
                  <a:cubicBezTo>
                    <a:pt x="23" y="7"/>
                    <a:pt x="23" y="9"/>
                    <a:pt x="23" y="10"/>
                  </a:cubicBezTo>
                  <a:cubicBezTo>
                    <a:pt x="23" y="27"/>
                    <a:pt x="23" y="27"/>
                    <a:pt x="23" y="27"/>
                  </a:cubicBezTo>
                  <a:cubicBezTo>
                    <a:pt x="26" y="27"/>
                    <a:pt x="26" y="27"/>
                    <a:pt x="26" y="27"/>
                  </a:cubicBezTo>
                  <a:lnTo>
                    <a:pt x="26" y="2"/>
                  </a:lnTo>
                  <a:close/>
                  <a:moveTo>
                    <a:pt x="34" y="1"/>
                  </a:moveTo>
                  <a:cubicBezTo>
                    <a:pt x="34" y="1"/>
                    <a:pt x="34" y="1"/>
                    <a:pt x="33" y="1"/>
                  </a:cubicBezTo>
                  <a:cubicBezTo>
                    <a:pt x="33" y="1"/>
                    <a:pt x="32" y="1"/>
                    <a:pt x="32" y="1"/>
                  </a:cubicBezTo>
                  <a:cubicBezTo>
                    <a:pt x="31" y="2"/>
                    <a:pt x="31" y="2"/>
                    <a:pt x="31" y="3"/>
                  </a:cubicBezTo>
                  <a:cubicBezTo>
                    <a:pt x="31" y="3"/>
                    <a:pt x="31" y="4"/>
                    <a:pt x="32" y="4"/>
                  </a:cubicBezTo>
                  <a:cubicBezTo>
                    <a:pt x="32" y="4"/>
                    <a:pt x="33" y="5"/>
                    <a:pt x="33" y="5"/>
                  </a:cubicBezTo>
                  <a:cubicBezTo>
                    <a:pt x="34" y="5"/>
                    <a:pt x="34" y="4"/>
                    <a:pt x="34" y="4"/>
                  </a:cubicBezTo>
                  <a:cubicBezTo>
                    <a:pt x="35" y="4"/>
                    <a:pt x="35" y="3"/>
                    <a:pt x="35" y="3"/>
                  </a:cubicBezTo>
                  <a:cubicBezTo>
                    <a:pt x="35" y="2"/>
                    <a:pt x="35" y="2"/>
                    <a:pt x="34" y="1"/>
                  </a:cubicBezTo>
                  <a:moveTo>
                    <a:pt x="34" y="9"/>
                  </a:moveTo>
                  <a:cubicBezTo>
                    <a:pt x="32" y="9"/>
                    <a:pt x="32" y="9"/>
                    <a:pt x="32" y="9"/>
                  </a:cubicBezTo>
                  <a:cubicBezTo>
                    <a:pt x="32" y="27"/>
                    <a:pt x="32" y="27"/>
                    <a:pt x="32" y="27"/>
                  </a:cubicBezTo>
                  <a:cubicBezTo>
                    <a:pt x="34" y="27"/>
                    <a:pt x="34" y="27"/>
                    <a:pt x="34" y="27"/>
                  </a:cubicBezTo>
                  <a:lnTo>
                    <a:pt x="34" y="9"/>
                  </a:lnTo>
                  <a:close/>
                  <a:moveTo>
                    <a:pt x="52" y="24"/>
                  </a:moveTo>
                  <a:cubicBezTo>
                    <a:pt x="51" y="25"/>
                    <a:pt x="50" y="25"/>
                    <a:pt x="48" y="25"/>
                  </a:cubicBezTo>
                  <a:cubicBezTo>
                    <a:pt x="46" y="25"/>
                    <a:pt x="45" y="25"/>
                    <a:pt x="43" y="24"/>
                  </a:cubicBezTo>
                  <a:cubicBezTo>
                    <a:pt x="42" y="22"/>
                    <a:pt x="42" y="21"/>
                    <a:pt x="42" y="19"/>
                  </a:cubicBezTo>
                  <a:cubicBezTo>
                    <a:pt x="42" y="16"/>
                    <a:pt x="42" y="15"/>
                    <a:pt x="44" y="13"/>
                  </a:cubicBezTo>
                  <a:cubicBezTo>
                    <a:pt x="45" y="12"/>
                    <a:pt x="46" y="11"/>
                    <a:pt x="48" y="11"/>
                  </a:cubicBezTo>
                  <a:cubicBezTo>
                    <a:pt x="50" y="11"/>
                    <a:pt x="51" y="12"/>
                    <a:pt x="52" y="13"/>
                  </a:cubicBezTo>
                  <a:cubicBezTo>
                    <a:pt x="52" y="10"/>
                    <a:pt x="52" y="10"/>
                    <a:pt x="52" y="10"/>
                  </a:cubicBezTo>
                  <a:cubicBezTo>
                    <a:pt x="51" y="9"/>
                    <a:pt x="50" y="9"/>
                    <a:pt x="48" y="9"/>
                  </a:cubicBezTo>
                  <a:cubicBezTo>
                    <a:pt x="45" y="9"/>
                    <a:pt x="43" y="10"/>
                    <a:pt x="41" y="12"/>
                  </a:cubicBezTo>
                  <a:cubicBezTo>
                    <a:pt x="40" y="13"/>
                    <a:pt x="39" y="16"/>
                    <a:pt x="39" y="19"/>
                  </a:cubicBezTo>
                  <a:cubicBezTo>
                    <a:pt x="39" y="21"/>
                    <a:pt x="40" y="24"/>
                    <a:pt x="41" y="25"/>
                  </a:cubicBezTo>
                  <a:cubicBezTo>
                    <a:pt x="43" y="27"/>
                    <a:pt x="45" y="28"/>
                    <a:pt x="47" y="28"/>
                  </a:cubicBezTo>
                  <a:cubicBezTo>
                    <a:pt x="49" y="28"/>
                    <a:pt x="51" y="27"/>
                    <a:pt x="52" y="27"/>
                  </a:cubicBezTo>
                  <a:lnTo>
                    <a:pt x="52" y="24"/>
                  </a:lnTo>
                  <a:close/>
                  <a:moveTo>
                    <a:pt x="66" y="9"/>
                  </a:moveTo>
                  <a:cubicBezTo>
                    <a:pt x="66" y="9"/>
                    <a:pt x="65" y="9"/>
                    <a:pt x="64" y="9"/>
                  </a:cubicBezTo>
                  <a:cubicBezTo>
                    <a:pt x="63" y="9"/>
                    <a:pt x="62" y="9"/>
                    <a:pt x="62" y="10"/>
                  </a:cubicBezTo>
                  <a:cubicBezTo>
                    <a:pt x="61" y="11"/>
                    <a:pt x="60" y="12"/>
                    <a:pt x="60" y="13"/>
                  </a:cubicBezTo>
                  <a:cubicBezTo>
                    <a:pt x="60" y="13"/>
                    <a:pt x="60" y="13"/>
                    <a:pt x="60" y="13"/>
                  </a:cubicBezTo>
                  <a:cubicBezTo>
                    <a:pt x="60" y="9"/>
                    <a:pt x="60" y="9"/>
                    <a:pt x="60" y="9"/>
                  </a:cubicBezTo>
                  <a:cubicBezTo>
                    <a:pt x="57" y="9"/>
                    <a:pt x="57" y="9"/>
                    <a:pt x="57" y="9"/>
                  </a:cubicBezTo>
                  <a:cubicBezTo>
                    <a:pt x="57" y="27"/>
                    <a:pt x="57" y="27"/>
                    <a:pt x="57" y="27"/>
                  </a:cubicBezTo>
                  <a:cubicBezTo>
                    <a:pt x="60" y="27"/>
                    <a:pt x="60" y="27"/>
                    <a:pt x="60" y="27"/>
                  </a:cubicBezTo>
                  <a:cubicBezTo>
                    <a:pt x="60" y="18"/>
                    <a:pt x="60" y="18"/>
                    <a:pt x="60" y="18"/>
                  </a:cubicBezTo>
                  <a:cubicBezTo>
                    <a:pt x="60" y="16"/>
                    <a:pt x="60" y="14"/>
                    <a:pt x="61" y="13"/>
                  </a:cubicBezTo>
                  <a:cubicBezTo>
                    <a:pt x="62" y="12"/>
                    <a:pt x="63" y="12"/>
                    <a:pt x="64" y="12"/>
                  </a:cubicBezTo>
                  <a:cubicBezTo>
                    <a:pt x="65" y="12"/>
                    <a:pt x="66" y="12"/>
                    <a:pt x="66" y="12"/>
                  </a:cubicBezTo>
                  <a:lnTo>
                    <a:pt x="66" y="9"/>
                  </a:lnTo>
                  <a:close/>
                  <a:moveTo>
                    <a:pt x="83" y="11"/>
                  </a:moveTo>
                  <a:cubicBezTo>
                    <a:pt x="81" y="10"/>
                    <a:pt x="79" y="9"/>
                    <a:pt x="76" y="9"/>
                  </a:cubicBezTo>
                  <a:cubicBezTo>
                    <a:pt x="74" y="9"/>
                    <a:pt x="71" y="10"/>
                    <a:pt x="70" y="11"/>
                  </a:cubicBezTo>
                  <a:cubicBezTo>
                    <a:pt x="68" y="13"/>
                    <a:pt x="67" y="15"/>
                    <a:pt x="67" y="19"/>
                  </a:cubicBezTo>
                  <a:cubicBezTo>
                    <a:pt x="67" y="21"/>
                    <a:pt x="68" y="24"/>
                    <a:pt x="70" y="25"/>
                  </a:cubicBezTo>
                  <a:cubicBezTo>
                    <a:pt x="71" y="27"/>
                    <a:pt x="73" y="28"/>
                    <a:pt x="76" y="28"/>
                  </a:cubicBezTo>
                  <a:cubicBezTo>
                    <a:pt x="79" y="28"/>
                    <a:pt x="81" y="27"/>
                    <a:pt x="83" y="25"/>
                  </a:cubicBezTo>
                  <a:cubicBezTo>
                    <a:pt x="84" y="23"/>
                    <a:pt x="85" y="21"/>
                    <a:pt x="85" y="18"/>
                  </a:cubicBezTo>
                  <a:cubicBezTo>
                    <a:pt x="85" y="15"/>
                    <a:pt x="84" y="13"/>
                    <a:pt x="83" y="11"/>
                  </a:cubicBezTo>
                  <a:moveTo>
                    <a:pt x="81" y="23"/>
                  </a:moveTo>
                  <a:cubicBezTo>
                    <a:pt x="80" y="25"/>
                    <a:pt x="78" y="25"/>
                    <a:pt x="76" y="25"/>
                  </a:cubicBezTo>
                  <a:cubicBezTo>
                    <a:pt x="74" y="25"/>
                    <a:pt x="73" y="25"/>
                    <a:pt x="72" y="24"/>
                  </a:cubicBezTo>
                  <a:cubicBezTo>
                    <a:pt x="71" y="22"/>
                    <a:pt x="70" y="21"/>
                    <a:pt x="70" y="18"/>
                  </a:cubicBezTo>
                  <a:cubicBezTo>
                    <a:pt x="70" y="16"/>
                    <a:pt x="71" y="14"/>
                    <a:pt x="72" y="13"/>
                  </a:cubicBezTo>
                  <a:cubicBezTo>
                    <a:pt x="73" y="12"/>
                    <a:pt x="74" y="11"/>
                    <a:pt x="76" y="11"/>
                  </a:cubicBezTo>
                  <a:cubicBezTo>
                    <a:pt x="78" y="11"/>
                    <a:pt x="79" y="12"/>
                    <a:pt x="80" y="13"/>
                  </a:cubicBezTo>
                  <a:cubicBezTo>
                    <a:pt x="82" y="14"/>
                    <a:pt x="82" y="16"/>
                    <a:pt x="82" y="18"/>
                  </a:cubicBezTo>
                  <a:cubicBezTo>
                    <a:pt x="82" y="21"/>
                    <a:pt x="82" y="22"/>
                    <a:pt x="81" y="23"/>
                  </a:cubicBezTo>
                  <a:moveTo>
                    <a:pt x="98" y="19"/>
                  </a:moveTo>
                  <a:cubicBezTo>
                    <a:pt x="97" y="19"/>
                    <a:pt x="96" y="18"/>
                    <a:pt x="95" y="17"/>
                  </a:cubicBezTo>
                  <a:cubicBezTo>
                    <a:pt x="93" y="17"/>
                    <a:pt x="92" y="16"/>
                    <a:pt x="92" y="16"/>
                  </a:cubicBezTo>
                  <a:cubicBezTo>
                    <a:pt x="91" y="15"/>
                    <a:pt x="91" y="15"/>
                    <a:pt x="91" y="14"/>
                  </a:cubicBezTo>
                  <a:cubicBezTo>
                    <a:pt x="91" y="13"/>
                    <a:pt x="91" y="12"/>
                    <a:pt x="92" y="12"/>
                  </a:cubicBezTo>
                  <a:cubicBezTo>
                    <a:pt x="93" y="12"/>
                    <a:pt x="93" y="11"/>
                    <a:pt x="94" y="11"/>
                  </a:cubicBezTo>
                  <a:cubicBezTo>
                    <a:pt x="96" y="11"/>
                    <a:pt x="97" y="12"/>
                    <a:pt x="98" y="13"/>
                  </a:cubicBezTo>
                  <a:cubicBezTo>
                    <a:pt x="98" y="10"/>
                    <a:pt x="98" y="10"/>
                    <a:pt x="98" y="10"/>
                  </a:cubicBezTo>
                  <a:cubicBezTo>
                    <a:pt x="97" y="9"/>
                    <a:pt x="96" y="9"/>
                    <a:pt x="95" y="9"/>
                  </a:cubicBezTo>
                  <a:cubicBezTo>
                    <a:pt x="93" y="9"/>
                    <a:pt x="91" y="9"/>
                    <a:pt x="90" y="10"/>
                  </a:cubicBezTo>
                  <a:cubicBezTo>
                    <a:pt x="89" y="11"/>
                    <a:pt x="88" y="13"/>
                    <a:pt x="88" y="14"/>
                  </a:cubicBezTo>
                  <a:cubicBezTo>
                    <a:pt x="88" y="15"/>
                    <a:pt x="89" y="17"/>
                    <a:pt x="89" y="17"/>
                  </a:cubicBezTo>
                  <a:cubicBezTo>
                    <a:pt x="90" y="18"/>
                    <a:pt x="91" y="19"/>
                    <a:pt x="93" y="19"/>
                  </a:cubicBezTo>
                  <a:cubicBezTo>
                    <a:pt x="94" y="20"/>
                    <a:pt x="95" y="21"/>
                    <a:pt x="96" y="21"/>
                  </a:cubicBezTo>
                  <a:cubicBezTo>
                    <a:pt x="96" y="22"/>
                    <a:pt x="96" y="22"/>
                    <a:pt x="96" y="23"/>
                  </a:cubicBezTo>
                  <a:cubicBezTo>
                    <a:pt x="96" y="25"/>
                    <a:pt x="95" y="25"/>
                    <a:pt x="93" y="25"/>
                  </a:cubicBezTo>
                  <a:cubicBezTo>
                    <a:pt x="91" y="25"/>
                    <a:pt x="90" y="25"/>
                    <a:pt x="88" y="24"/>
                  </a:cubicBezTo>
                  <a:cubicBezTo>
                    <a:pt x="88" y="27"/>
                    <a:pt x="88" y="27"/>
                    <a:pt x="88" y="27"/>
                  </a:cubicBezTo>
                  <a:cubicBezTo>
                    <a:pt x="89" y="27"/>
                    <a:pt x="91" y="28"/>
                    <a:pt x="93" y="28"/>
                  </a:cubicBezTo>
                  <a:cubicBezTo>
                    <a:pt x="95" y="28"/>
                    <a:pt x="96" y="27"/>
                    <a:pt x="98" y="26"/>
                  </a:cubicBezTo>
                  <a:cubicBezTo>
                    <a:pt x="99" y="25"/>
                    <a:pt x="99" y="24"/>
                    <a:pt x="99" y="23"/>
                  </a:cubicBezTo>
                  <a:cubicBezTo>
                    <a:pt x="99" y="21"/>
                    <a:pt x="99" y="20"/>
                    <a:pt x="98" y="19"/>
                  </a:cubicBezTo>
                  <a:moveTo>
                    <a:pt x="117" y="11"/>
                  </a:moveTo>
                  <a:cubicBezTo>
                    <a:pt x="116" y="10"/>
                    <a:pt x="114" y="9"/>
                    <a:pt x="111" y="9"/>
                  </a:cubicBezTo>
                  <a:cubicBezTo>
                    <a:pt x="108" y="9"/>
                    <a:pt x="106" y="10"/>
                    <a:pt x="105" y="11"/>
                  </a:cubicBezTo>
                  <a:cubicBezTo>
                    <a:pt x="103" y="13"/>
                    <a:pt x="102" y="15"/>
                    <a:pt x="102" y="19"/>
                  </a:cubicBezTo>
                  <a:cubicBezTo>
                    <a:pt x="102" y="21"/>
                    <a:pt x="103" y="24"/>
                    <a:pt x="104" y="25"/>
                  </a:cubicBezTo>
                  <a:cubicBezTo>
                    <a:pt x="106" y="27"/>
                    <a:pt x="108" y="28"/>
                    <a:pt x="111" y="28"/>
                  </a:cubicBezTo>
                  <a:cubicBezTo>
                    <a:pt x="114" y="28"/>
                    <a:pt x="116" y="27"/>
                    <a:pt x="117" y="25"/>
                  </a:cubicBezTo>
                  <a:cubicBezTo>
                    <a:pt x="119" y="23"/>
                    <a:pt x="120" y="21"/>
                    <a:pt x="120" y="18"/>
                  </a:cubicBezTo>
                  <a:cubicBezTo>
                    <a:pt x="120" y="15"/>
                    <a:pt x="119" y="13"/>
                    <a:pt x="117" y="11"/>
                  </a:cubicBezTo>
                  <a:moveTo>
                    <a:pt x="115" y="23"/>
                  </a:moveTo>
                  <a:cubicBezTo>
                    <a:pt x="114" y="25"/>
                    <a:pt x="113" y="25"/>
                    <a:pt x="111" y="25"/>
                  </a:cubicBezTo>
                  <a:cubicBezTo>
                    <a:pt x="109" y="25"/>
                    <a:pt x="108" y="25"/>
                    <a:pt x="107" y="24"/>
                  </a:cubicBezTo>
                  <a:cubicBezTo>
                    <a:pt x="105" y="22"/>
                    <a:pt x="105" y="21"/>
                    <a:pt x="105" y="18"/>
                  </a:cubicBezTo>
                  <a:cubicBezTo>
                    <a:pt x="105" y="16"/>
                    <a:pt x="105" y="14"/>
                    <a:pt x="107" y="13"/>
                  </a:cubicBezTo>
                  <a:cubicBezTo>
                    <a:pt x="108" y="12"/>
                    <a:pt x="109" y="11"/>
                    <a:pt x="111" y="11"/>
                  </a:cubicBezTo>
                  <a:cubicBezTo>
                    <a:pt x="113" y="11"/>
                    <a:pt x="114" y="12"/>
                    <a:pt x="115" y="13"/>
                  </a:cubicBezTo>
                  <a:cubicBezTo>
                    <a:pt x="116" y="14"/>
                    <a:pt x="117" y="16"/>
                    <a:pt x="117" y="18"/>
                  </a:cubicBezTo>
                  <a:cubicBezTo>
                    <a:pt x="117" y="21"/>
                    <a:pt x="116" y="22"/>
                    <a:pt x="115" y="23"/>
                  </a:cubicBezTo>
                  <a:moveTo>
                    <a:pt x="132" y="0"/>
                  </a:moveTo>
                  <a:cubicBezTo>
                    <a:pt x="132" y="0"/>
                    <a:pt x="131" y="0"/>
                    <a:pt x="130" y="0"/>
                  </a:cubicBezTo>
                  <a:cubicBezTo>
                    <a:pt x="129" y="0"/>
                    <a:pt x="127" y="1"/>
                    <a:pt x="126" y="2"/>
                  </a:cubicBezTo>
                  <a:cubicBezTo>
                    <a:pt x="125" y="3"/>
                    <a:pt x="125" y="4"/>
                    <a:pt x="125" y="6"/>
                  </a:cubicBezTo>
                  <a:cubicBezTo>
                    <a:pt x="125" y="9"/>
                    <a:pt x="125" y="9"/>
                    <a:pt x="125" y="9"/>
                  </a:cubicBezTo>
                  <a:cubicBezTo>
                    <a:pt x="121" y="9"/>
                    <a:pt x="121" y="9"/>
                    <a:pt x="121" y="9"/>
                  </a:cubicBezTo>
                  <a:cubicBezTo>
                    <a:pt x="121" y="12"/>
                    <a:pt x="121" y="12"/>
                    <a:pt x="121" y="12"/>
                  </a:cubicBezTo>
                  <a:cubicBezTo>
                    <a:pt x="125" y="12"/>
                    <a:pt x="125" y="12"/>
                    <a:pt x="125" y="12"/>
                  </a:cubicBezTo>
                  <a:cubicBezTo>
                    <a:pt x="125" y="27"/>
                    <a:pt x="125" y="27"/>
                    <a:pt x="125" y="27"/>
                  </a:cubicBezTo>
                  <a:cubicBezTo>
                    <a:pt x="127" y="27"/>
                    <a:pt x="127" y="27"/>
                    <a:pt x="127" y="27"/>
                  </a:cubicBezTo>
                  <a:cubicBezTo>
                    <a:pt x="127" y="12"/>
                    <a:pt x="127" y="12"/>
                    <a:pt x="127" y="12"/>
                  </a:cubicBezTo>
                  <a:cubicBezTo>
                    <a:pt x="132" y="12"/>
                    <a:pt x="132" y="12"/>
                    <a:pt x="132" y="12"/>
                  </a:cubicBezTo>
                  <a:cubicBezTo>
                    <a:pt x="132" y="9"/>
                    <a:pt x="132" y="9"/>
                    <a:pt x="132" y="9"/>
                  </a:cubicBezTo>
                  <a:cubicBezTo>
                    <a:pt x="127" y="9"/>
                    <a:pt x="127" y="9"/>
                    <a:pt x="127" y="9"/>
                  </a:cubicBezTo>
                  <a:cubicBezTo>
                    <a:pt x="127" y="6"/>
                    <a:pt x="127" y="6"/>
                    <a:pt x="127" y="6"/>
                  </a:cubicBezTo>
                  <a:cubicBezTo>
                    <a:pt x="127" y="4"/>
                    <a:pt x="128" y="3"/>
                    <a:pt x="130" y="3"/>
                  </a:cubicBezTo>
                  <a:cubicBezTo>
                    <a:pt x="131" y="3"/>
                    <a:pt x="132" y="3"/>
                    <a:pt x="132" y="3"/>
                  </a:cubicBezTo>
                  <a:lnTo>
                    <a:pt x="132" y="0"/>
                  </a:lnTo>
                  <a:close/>
                  <a:moveTo>
                    <a:pt x="144" y="25"/>
                  </a:moveTo>
                  <a:cubicBezTo>
                    <a:pt x="143" y="25"/>
                    <a:pt x="142" y="25"/>
                    <a:pt x="142" y="25"/>
                  </a:cubicBezTo>
                  <a:cubicBezTo>
                    <a:pt x="141" y="25"/>
                    <a:pt x="140" y="25"/>
                    <a:pt x="140" y="25"/>
                  </a:cubicBezTo>
                  <a:cubicBezTo>
                    <a:pt x="139" y="24"/>
                    <a:pt x="139" y="23"/>
                    <a:pt x="139" y="22"/>
                  </a:cubicBezTo>
                  <a:cubicBezTo>
                    <a:pt x="139" y="12"/>
                    <a:pt x="139" y="12"/>
                    <a:pt x="139" y="12"/>
                  </a:cubicBezTo>
                  <a:cubicBezTo>
                    <a:pt x="144" y="12"/>
                    <a:pt x="144" y="12"/>
                    <a:pt x="144" y="12"/>
                  </a:cubicBezTo>
                  <a:cubicBezTo>
                    <a:pt x="144" y="9"/>
                    <a:pt x="144" y="9"/>
                    <a:pt x="144" y="9"/>
                  </a:cubicBezTo>
                  <a:cubicBezTo>
                    <a:pt x="139" y="9"/>
                    <a:pt x="139" y="9"/>
                    <a:pt x="139" y="9"/>
                  </a:cubicBezTo>
                  <a:cubicBezTo>
                    <a:pt x="139" y="4"/>
                    <a:pt x="139" y="4"/>
                    <a:pt x="139" y="4"/>
                  </a:cubicBezTo>
                  <a:cubicBezTo>
                    <a:pt x="138" y="4"/>
                    <a:pt x="137" y="5"/>
                    <a:pt x="136" y="5"/>
                  </a:cubicBezTo>
                  <a:cubicBezTo>
                    <a:pt x="136" y="9"/>
                    <a:pt x="136" y="9"/>
                    <a:pt x="136" y="9"/>
                  </a:cubicBezTo>
                  <a:cubicBezTo>
                    <a:pt x="133" y="9"/>
                    <a:pt x="133" y="9"/>
                    <a:pt x="133" y="9"/>
                  </a:cubicBezTo>
                  <a:cubicBezTo>
                    <a:pt x="133" y="12"/>
                    <a:pt x="133" y="12"/>
                    <a:pt x="133" y="12"/>
                  </a:cubicBezTo>
                  <a:cubicBezTo>
                    <a:pt x="136" y="12"/>
                    <a:pt x="136" y="12"/>
                    <a:pt x="136" y="12"/>
                  </a:cubicBezTo>
                  <a:cubicBezTo>
                    <a:pt x="136" y="22"/>
                    <a:pt x="136" y="22"/>
                    <a:pt x="136" y="22"/>
                  </a:cubicBezTo>
                  <a:cubicBezTo>
                    <a:pt x="136" y="26"/>
                    <a:pt x="138" y="28"/>
                    <a:pt x="141" y="28"/>
                  </a:cubicBezTo>
                  <a:cubicBezTo>
                    <a:pt x="142" y="28"/>
                    <a:pt x="143" y="28"/>
                    <a:pt x="144" y="27"/>
                  </a:cubicBezTo>
                  <a:lnTo>
                    <a:pt x="144" y="25"/>
                  </a:lnTo>
                  <a:close/>
                  <a:moveTo>
                    <a:pt x="170" y="19"/>
                  </a:moveTo>
                  <a:cubicBezTo>
                    <a:pt x="169" y="17"/>
                    <a:pt x="168" y="16"/>
                    <a:pt x="167" y="16"/>
                  </a:cubicBezTo>
                  <a:cubicBezTo>
                    <a:pt x="167" y="16"/>
                    <a:pt x="167" y="16"/>
                    <a:pt x="167" y="16"/>
                  </a:cubicBezTo>
                  <a:cubicBezTo>
                    <a:pt x="169" y="15"/>
                    <a:pt x="170" y="15"/>
                    <a:pt x="171" y="13"/>
                  </a:cubicBezTo>
                  <a:cubicBezTo>
                    <a:pt x="172" y="12"/>
                    <a:pt x="173" y="11"/>
                    <a:pt x="173" y="9"/>
                  </a:cubicBezTo>
                  <a:cubicBezTo>
                    <a:pt x="173" y="7"/>
                    <a:pt x="172" y="5"/>
                    <a:pt x="171" y="4"/>
                  </a:cubicBezTo>
                  <a:cubicBezTo>
                    <a:pt x="169" y="3"/>
                    <a:pt x="168" y="2"/>
                    <a:pt x="165" y="2"/>
                  </a:cubicBezTo>
                  <a:cubicBezTo>
                    <a:pt x="157" y="2"/>
                    <a:pt x="157" y="2"/>
                    <a:pt x="157" y="2"/>
                  </a:cubicBezTo>
                  <a:cubicBezTo>
                    <a:pt x="157" y="27"/>
                    <a:pt x="157" y="27"/>
                    <a:pt x="157" y="27"/>
                  </a:cubicBezTo>
                  <a:cubicBezTo>
                    <a:pt x="160" y="27"/>
                    <a:pt x="160" y="27"/>
                    <a:pt x="160" y="27"/>
                  </a:cubicBezTo>
                  <a:cubicBezTo>
                    <a:pt x="160" y="17"/>
                    <a:pt x="160" y="17"/>
                    <a:pt x="160" y="17"/>
                  </a:cubicBezTo>
                  <a:cubicBezTo>
                    <a:pt x="163" y="17"/>
                    <a:pt x="163" y="17"/>
                    <a:pt x="163" y="17"/>
                  </a:cubicBezTo>
                  <a:cubicBezTo>
                    <a:pt x="165" y="17"/>
                    <a:pt x="166" y="18"/>
                    <a:pt x="167" y="20"/>
                  </a:cubicBezTo>
                  <a:cubicBezTo>
                    <a:pt x="170" y="27"/>
                    <a:pt x="170" y="27"/>
                    <a:pt x="170" y="27"/>
                  </a:cubicBezTo>
                  <a:cubicBezTo>
                    <a:pt x="174" y="27"/>
                    <a:pt x="174" y="27"/>
                    <a:pt x="174" y="27"/>
                  </a:cubicBezTo>
                  <a:lnTo>
                    <a:pt x="170" y="19"/>
                  </a:lnTo>
                  <a:close/>
                  <a:moveTo>
                    <a:pt x="168" y="13"/>
                  </a:moveTo>
                  <a:cubicBezTo>
                    <a:pt x="167" y="13"/>
                    <a:pt x="166" y="14"/>
                    <a:pt x="164" y="14"/>
                  </a:cubicBezTo>
                  <a:cubicBezTo>
                    <a:pt x="160" y="14"/>
                    <a:pt x="160" y="14"/>
                    <a:pt x="160" y="14"/>
                  </a:cubicBezTo>
                  <a:cubicBezTo>
                    <a:pt x="160" y="5"/>
                    <a:pt x="160" y="5"/>
                    <a:pt x="160" y="5"/>
                  </a:cubicBezTo>
                  <a:cubicBezTo>
                    <a:pt x="165" y="5"/>
                    <a:pt x="165" y="5"/>
                    <a:pt x="165" y="5"/>
                  </a:cubicBezTo>
                  <a:cubicBezTo>
                    <a:pt x="166" y="5"/>
                    <a:pt x="167" y="5"/>
                    <a:pt x="168" y="6"/>
                  </a:cubicBezTo>
                  <a:cubicBezTo>
                    <a:pt x="169" y="7"/>
                    <a:pt x="170" y="8"/>
                    <a:pt x="170" y="9"/>
                  </a:cubicBezTo>
                  <a:cubicBezTo>
                    <a:pt x="170" y="10"/>
                    <a:pt x="169" y="12"/>
                    <a:pt x="168" y="13"/>
                  </a:cubicBezTo>
                  <a:moveTo>
                    <a:pt x="192" y="18"/>
                  </a:moveTo>
                  <a:cubicBezTo>
                    <a:pt x="192" y="15"/>
                    <a:pt x="192" y="13"/>
                    <a:pt x="190" y="11"/>
                  </a:cubicBezTo>
                  <a:cubicBezTo>
                    <a:pt x="189" y="10"/>
                    <a:pt x="187" y="9"/>
                    <a:pt x="185" y="9"/>
                  </a:cubicBezTo>
                  <a:cubicBezTo>
                    <a:pt x="182" y="9"/>
                    <a:pt x="180" y="10"/>
                    <a:pt x="179" y="11"/>
                  </a:cubicBezTo>
                  <a:cubicBezTo>
                    <a:pt x="177" y="13"/>
                    <a:pt x="176" y="15"/>
                    <a:pt x="176" y="18"/>
                  </a:cubicBezTo>
                  <a:cubicBezTo>
                    <a:pt x="176" y="21"/>
                    <a:pt x="177" y="24"/>
                    <a:pt x="179" y="25"/>
                  </a:cubicBezTo>
                  <a:cubicBezTo>
                    <a:pt x="180" y="27"/>
                    <a:pt x="182" y="28"/>
                    <a:pt x="185" y="28"/>
                  </a:cubicBezTo>
                  <a:cubicBezTo>
                    <a:pt x="187" y="28"/>
                    <a:pt x="189" y="27"/>
                    <a:pt x="191" y="26"/>
                  </a:cubicBezTo>
                  <a:cubicBezTo>
                    <a:pt x="191" y="23"/>
                    <a:pt x="191" y="23"/>
                    <a:pt x="191" y="23"/>
                  </a:cubicBezTo>
                  <a:cubicBezTo>
                    <a:pt x="189" y="25"/>
                    <a:pt x="187" y="25"/>
                    <a:pt x="185" y="25"/>
                  </a:cubicBezTo>
                  <a:cubicBezTo>
                    <a:pt x="183" y="25"/>
                    <a:pt x="182" y="25"/>
                    <a:pt x="181" y="24"/>
                  </a:cubicBezTo>
                  <a:cubicBezTo>
                    <a:pt x="180" y="23"/>
                    <a:pt x="179" y="21"/>
                    <a:pt x="179" y="19"/>
                  </a:cubicBezTo>
                  <a:cubicBezTo>
                    <a:pt x="192" y="19"/>
                    <a:pt x="192" y="19"/>
                    <a:pt x="192" y="19"/>
                  </a:cubicBezTo>
                  <a:lnTo>
                    <a:pt x="192" y="18"/>
                  </a:lnTo>
                  <a:close/>
                  <a:moveTo>
                    <a:pt x="179" y="17"/>
                  </a:moveTo>
                  <a:cubicBezTo>
                    <a:pt x="180" y="15"/>
                    <a:pt x="180" y="14"/>
                    <a:pt x="181" y="13"/>
                  </a:cubicBezTo>
                  <a:cubicBezTo>
                    <a:pt x="182" y="12"/>
                    <a:pt x="183" y="11"/>
                    <a:pt x="185" y="11"/>
                  </a:cubicBezTo>
                  <a:cubicBezTo>
                    <a:pt x="186" y="11"/>
                    <a:pt x="187" y="12"/>
                    <a:pt x="188" y="13"/>
                  </a:cubicBezTo>
                  <a:cubicBezTo>
                    <a:pt x="189" y="14"/>
                    <a:pt x="189" y="15"/>
                    <a:pt x="189" y="17"/>
                  </a:cubicBezTo>
                  <a:lnTo>
                    <a:pt x="179" y="17"/>
                  </a:lnTo>
                  <a:close/>
                  <a:moveTo>
                    <a:pt x="205" y="19"/>
                  </a:moveTo>
                  <a:cubicBezTo>
                    <a:pt x="204" y="19"/>
                    <a:pt x="203" y="18"/>
                    <a:pt x="201" y="17"/>
                  </a:cubicBezTo>
                  <a:cubicBezTo>
                    <a:pt x="200" y="17"/>
                    <a:pt x="199" y="16"/>
                    <a:pt x="199" y="16"/>
                  </a:cubicBezTo>
                  <a:cubicBezTo>
                    <a:pt x="198" y="15"/>
                    <a:pt x="198" y="15"/>
                    <a:pt x="198" y="14"/>
                  </a:cubicBezTo>
                  <a:cubicBezTo>
                    <a:pt x="198" y="13"/>
                    <a:pt x="198" y="12"/>
                    <a:pt x="199" y="12"/>
                  </a:cubicBezTo>
                  <a:cubicBezTo>
                    <a:pt x="199" y="12"/>
                    <a:pt x="200" y="11"/>
                    <a:pt x="201" y="11"/>
                  </a:cubicBezTo>
                  <a:cubicBezTo>
                    <a:pt x="203" y="11"/>
                    <a:pt x="204" y="12"/>
                    <a:pt x="205" y="13"/>
                  </a:cubicBezTo>
                  <a:cubicBezTo>
                    <a:pt x="205" y="10"/>
                    <a:pt x="205" y="10"/>
                    <a:pt x="205" y="10"/>
                  </a:cubicBezTo>
                  <a:cubicBezTo>
                    <a:pt x="204" y="9"/>
                    <a:pt x="203" y="9"/>
                    <a:pt x="201" y="9"/>
                  </a:cubicBezTo>
                  <a:cubicBezTo>
                    <a:pt x="200" y="9"/>
                    <a:pt x="198" y="9"/>
                    <a:pt x="197" y="10"/>
                  </a:cubicBezTo>
                  <a:cubicBezTo>
                    <a:pt x="196" y="11"/>
                    <a:pt x="195" y="13"/>
                    <a:pt x="195" y="14"/>
                  </a:cubicBezTo>
                  <a:cubicBezTo>
                    <a:pt x="195" y="15"/>
                    <a:pt x="195" y="17"/>
                    <a:pt x="196" y="17"/>
                  </a:cubicBezTo>
                  <a:cubicBezTo>
                    <a:pt x="197" y="18"/>
                    <a:pt x="198" y="19"/>
                    <a:pt x="199" y="19"/>
                  </a:cubicBezTo>
                  <a:cubicBezTo>
                    <a:pt x="201" y="20"/>
                    <a:pt x="202" y="21"/>
                    <a:pt x="202" y="21"/>
                  </a:cubicBezTo>
                  <a:cubicBezTo>
                    <a:pt x="203" y="22"/>
                    <a:pt x="203" y="22"/>
                    <a:pt x="203" y="23"/>
                  </a:cubicBezTo>
                  <a:cubicBezTo>
                    <a:pt x="203" y="25"/>
                    <a:pt x="202" y="25"/>
                    <a:pt x="200" y="25"/>
                  </a:cubicBezTo>
                  <a:cubicBezTo>
                    <a:pt x="198" y="25"/>
                    <a:pt x="196" y="25"/>
                    <a:pt x="195" y="24"/>
                  </a:cubicBezTo>
                  <a:cubicBezTo>
                    <a:pt x="195" y="27"/>
                    <a:pt x="195" y="27"/>
                    <a:pt x="195" y="27"/>
                  </a:cubicBezTo>
                  <a:cubicBezTo>
                    <a:pt x="196" y="27"/>
                    <a:pt x="198" y="28"/>
                    <a:pt x="200" y="28"/>
                  </a:cubicBezTo>
                  <a:cubicBezTo>
                    <a:pt x="202" y="28"/>
                    <a:pt x="203" y="27"/>
                    <a:pt x="204" y="26"/>
                  </a:cubicBezTo>
                  <a:cubicBezTo>
                    <a:pt x="206" y="25"/>
                    <a:pt x="206" y="24"/>
                    <a:pt x="206" y="23"/>
                  </a:cubicBezTo>
                  <a:cubicBezTo>
                    <a:pt x="206" y="21"/>
                    <a:pt x="206" y="20"/>
                    <a:pt x="205" y="19"/>
                  </a:cubicBezTo>
                  <a:moveTo>
                    <a:pt x="225" y="18"/>
                  </a:moveTo>
                  <a:cubicBezTo>
                    <a:pt x="225" y="15"/>
                    <a:pt x="224" y="13"/>
                    <a:pt x="223" y="11"/>
                  </a:cubicBezTo>
                  <a:cubicBezTo>
                    <a:pt x="222" y="10"/>
                    <a:pt x="220" y="9"/>
                    <a:pt x="217" y="9"/>
                  </a:cubicBezTo>
                  <a:cubicBezTo>
                    <a:pt x="215" y="9"/>
                    <a:pt x="213" y="10"/>
                    <a:pt x="211" y="11"/>
                  </a:cubicBezTo>
                  <a:cubicBezTo>
                    <a:pt x="210" y="13"/>
                    <a:pt x="209" y="15"/>
                    <a:pt x="209" y="18"/>
                  </a:cubicBezTo>
                  <a:cubicBezTo>
                    <a:pt x="209" y="21"/>
                    <a:pt x="210" y="24"/>
                    <a:pt x="211" y="25"/>
                  </a:cubicBezTo>
                  <a:cubicBezTo>
                    <a:pt x="213" y="27"/>
                    <a:pt x="215" y="28"/>
                    <a:pt x="217" y="28"/>
                  </a:cubicBezTo>
                  <a:cubicBezTo>
                    <a:pt x="220" y="28"/>
                    <a:pt x="222" y="27"/>
                    <a:pt x="223" y="26"/>
                  </a:cubicBezTo>
                  <a:cubicBezTo>
                    <a:pt x="223" y="23"/>
                    <a:pt x="223" y="23"/>
                    <a:pt x="223" y="23"/>
                  </a:cubicBezTo>
                  <a:cubicBezTo>
                    <a:pt x="222" y="25"/>
                    <a:pt x="220" y="25"/>
                    <a:pt x="218" y="25"/>
                  </a:cubicBezTo>
                  <a:cubicBezTo>
                    <a:pt x="216" y="25"/>
                    <a:pt x="215" y="25"/>
                    <a:pt x="213" y="24"/>
                  </a:cubicBezTo>
                  <a:cubicBezTo>
                    <a:pt x="212" y="23"/>
                    <a:pt x="212" y="21"/>
                    <a:pt x="212" y="19"/>
                  </a:cubicBezTo>
                  <a:cubicBezTo>
                    <a:pt x="225" y="19"/>
                    <a:pt x="225" y="19"/>
                    <a:pt x="225" y="19"/>
                  </a:cubicBezTo>
                  <a:lnTo>
                    <a:pt x="225" y="18"/>
                  </a:lnTo>
                  <a:close/>
                  <a:moveTo>
                    <a:pt x="212" y="17"/>
                  </a:moveTo>
                  <a:cubicBezTo>
                    <a:pt x="212" y="15"/>
                    <a:pt x="213" y="14"/>
                    <a:pt x="214" y="13"/>
                  </a:cubicBezTo>
                  <a:cubicBezTo>
                    <a:pt x="215" y="12"/>
                    <a:pt x="216" y="11"/>
                    <a:pt x="217" y="11"/>
                  </a:cubicBezTo>
                  <a:cubicBezTo>
                    <a:pt x="219" y="11"/>
                    <a:pt x="220" y="12"/>
                    <a:pt x="221" y="13"/>
                  </a:cubicBezTo>
                  <a:cubicBezTo>
                    <a:pt x="221" y="14"/>
                    <a:pt x="222" y="15"/>
                    <a:pt x="222" y="17"/>
                  </a:cubicBezTo>
                  <a:lnTo>
                    <a:pt x="212" y="17"/>
                  </a:lnTo>
                  <a:close/>
                  <a:moveTo>
                    <a:pt x="242" y="16"/>
                  </a:moveTo>
                  <a:cubicBezTo>
                    <a:pt x="242" y="11"/>
                    <a:pt x="239" y="9"/>
                    <a:pt x="235" y="9"/>
                  </a:cubicBezTo>
                  <a:cubicBezTo>
                    <a:pt x="234" y="9"/>
                    <a:pt x="233" y="9"/>
                    <a:pt x="232" y="9"/>
                  </a:cubicBezTo>
                  <a:cubicBezTo>
                    <a:pt x="230" y="10"/>
                    <a:pt x="230" y="10"/>
                    <a:pt x="229" y="11"/>
                  </a:cubicBezTo>
                  <a:cubicBezTo>
                    <a:pt x="229" y="14"/>
                    <a:pt x="229" y="14"/>
                    <a:pt x="229" y="14"/>
                  </a:cubicBezTo>
                  <a:cubicBezTo>
                    <a:pt x="231" y="12"/>
                    <a:pt x="233" y="11"/>
                    <a:pt x="235" y="11"/>
                  </a:cubicBezTo>
                  <a:cubicBezTo>
                    <a:pt x="237" y="11"/>
                    <a:pt x="239" y="13"/>
                    <a:pt x="239" y="16"/>
                  </a:cubicBezTo>
                  <a:cubicBezTo>
                    <a:pt x="233" y="17"/>
                    <a:pt x="233" y="17"/>
                    <a:pt x="233" y="17"/>
                  </a:cubicBezTo>
                  <a:cubicBezTo>
                    <a:pt x="229" y="17"/>
                    <a:pt x="227" y="19"/>
                    <a:pt x="227" y="23"/>
                  </a:cubicBezTo>
                  <a:cubicBezTo>
                    <a:pt x="227" y="24"/>
                    <a:pt x="228" y="25"/>
                    <a:pt x="229" y="26"/>
                  </a:cubicBezTo>
                  <a:cubicBezTo>
                    <a:pt x="230" y="27"/>
                    <a:pt x="231" y="28"/>
                    <a:pt x="233" y="28"/>
                  </a:cubicBezTo>
                  <a:cubicBezTo>
                    <a:pt x="235" y="28"/>
                    <a:pt x="237" y="27"/>
                    <a:pt x="239" y="25"/>
                  </a:cubicBezTo>
                  <a:cubicBezTo>
                    <a:pt x="239" y="25"/>
                    <a:pt x="239" y="25"/>
                    <a:pt x="239" y="25"/>
                  </a:cubicBezTo>
                  <a:cubicBezTo>
                    <a:pt x="239" y="27"/>
                    <a:pt x="239" y="27"/>
                    <a:pt x="239" y="27"/>
                  </a:cubicBezTo>
                  <a:cubicBezTo>
                    <a:pt x="242" y="27"/>
                    <a:pt x="242" y="27"/>
                    <a:pt x="242" y="27"/>
                  </a:cubicBezTo>
                  <a:lnTo>
                    <a:pt x="242" y="16"/>
                  </a:lnTo>
                  <a:close/>
                  <a:moveTo>
                    <a:pt x="239" y="20"/>
                  </a:moveTo>
                  <a:cubicBezTo>
                    <a:pt x="239" y="22"/>
                    <a:pt x="238" y="23"/>
                    <a:pt x="237" y="24"/>
                  </a:cubicBezTo>
                  <a:cubicBezTo>
                    <a:pt x="236" y="25"/>
                    <a:pt x="235" y="25"/>
                    <a:pt x="234" y="25"/>
                  </a:cubicBezTo>
                  <a:cubicBezTo>
                    <a:pt x="233" y="25"/>
                    <a:pt x="232" y="25"/>
                    <a:pt x="231" y="25"/>
                  </a:cubicBezTo>
                  <a:cubicBezTo>
                    <a:pt x="231" y="24"/>
                    <a:pt x="230" y="23"/>
                    <a:pt x="230" y="22"/>
                  </a:cubicBezTo>
                  <a:cubicBezTo>
                    <a:pt x="230" y="21"/>
                    <a:pt x="230" y="21"/>
                    <a:pt x="231" y="20"/>
                  </a:cubicBezTo>
                  <a:cubicBezTo>
                    <a:pt x="232" y="19"/>
                    <a:pt x="233" y="19"/>
                    <a:pt x="234" y="19"/>
                  </a:cubicBezTo>
                  <a:cubicBezTo>
                    <a:pt x="239" y="18"/>
                    <a:pt x="239" y="18"/>
                    <a:pt x="239" y="18"/>
                  </a:cubicBezTo>
                  <a:lnTo>
                    <a:pt x="239" y="20"/>
                  </a:lnTo>
                  <a:close/>
                  <a:moveTo>
                    <a:pt x="256" y="9"/>
                  </a:moveTo>
                  <a:cubicBezTo>
                    <a:pt x="256" y="9"/>
                    <a:pt x="255" y="9"/>
                    <a:pt x="255" y="9"/>
                  </a:cubicBezTo>
                  <a:cubicBezTo>
                    <a:pt x="254" y="9"/>
                    <a:pt x="253" y="9"/>
                    <a:pt x="252" y="10"/>
                  </a:cubicBezTo>
                  <a:cubicBezTo>
                    <a:pt x="251" y="11"/>
                    <a:pt x="250" y="12"/>
                    <a:pt x="250" y="13"/>
                  </a:cubicBezTo>
                  <a:cubicBezTo>
                    <a:pt x="250" y="13"/>
                    <a:pt x="250" y="13"/>
                    <a:pt x="250" y="13"/>
                  </a:cubicBezTo>
                  <a:cubicBezTo>
                    <a:pt x="250" y="9"/>
                    <a:pt x="250" y="9"/>
                    <a:pt x="250" y="9"/>
                  </a:cubicBezTo>
                  <a:cubicBezTo>
                    <a:pt x="247" y="9"/>
                    <a:pt x="247" y="9"/>
                    <a:pt x="247" y="9"/>
                  </a:cubicBezTo>
                  <a:cubicBezTo>
                    <a:pt x="247" y="27"/>
                    <a:pt x="247" y="27"/>
                    <a:pt x="247" y="27"/>
                  </a:cubicBezTo>
                  <a:cubicBezTo>
                    <a:pt x="250" y="27"/>
                    <a:pt x="250" y="27"/>
                    <a:pt x="250" y="27"/>
                  </a:cubicBezTo>
                  <a:cubicBezTo>
                    <a:pt x="250" y="18"/>
                    <a:pt x="250" y="18"/>
                    <a:pt x="250" y="18"/>
                  </a:cubicBezTo>
                  <a:cubicBezTo>
                    <a:pt x="250" y="16"/>
                    <a:pt x="250" y="14"/>
                    <a:pt x="251" y="13"/>
                  </a:cubicBezTo>
                  <a:cubicBezTo>
                    <a:pt x="252" y="12"/>
                    <a:pt x="253" y="12"/>
                    <a:pt x="254" y="12"/>
                  </a:cubicBezTo>
                  <a:cubicBezTo>
                    <a:pt x="255" y="12"/>
                    <a:pt x="256" y="12"/>
                    <a:pt x="256" y="12"/>
                  </a:cubicBezTo>
                  <a:lnTo>
                    <a:pt x="256" y="9"/>
                  </a:lnTo>
                  <a:close/>
                  <a:moveTo>
                    <a:pt x="271" y="24"/>
                  </a:moveTo>
                  <a:cubicBezTo>
                    <a:pt x="270" y="25"/>
                    <a:pt x="268" y="25"/>
                    <a:pt x="267" y="25"/>
                  </a:cubicBezTo>
                  <a:cubicBezTo>
                    <a:pt x="265" y="25"/>
                    <a:pt x="263" y="25"/>
                    <a:pt x="262" y="24"/>
                  </a:cubicBezTo>
                  <a:cubicBezTo>
                    <a:pt x="261" y="22"/>
                    <a:pt x="260" y="21"/>
                    <a:pt x="260" y="19"/>
                  </a:cubicBezTo>
                  <a:cubicBezTo>
                    <a:pt x="260" y="16"/>
                    <a:pt x="261" y="15"/>
                    <a:pt x="262" y="13"/>
                  </a:cubicBezTo>
                  <a:cubicBezTo>
                    <a:pt x="263" y="12"/>
                    <a:pt x="265" y="11"/>
                    <a:pt x="267" y="11"/>
                  </a:cubicBezTo>
                  <a:cubicBezTo>
                    <a:pt x="268" y="11"/>
                    <a:pt x="270" y="12"/>
                    <a:pt x="271" y="13"/>
                  </a:cubicBezTo>
                  <a:cubicBezTo>
                    <a:pt x="271" y="10"/>
                    <a:pt x="271" y="10"/>
                    <a:pt x="271" y="10"/>
                  </a:cubicBezTo>
                  <a:cubicBezTo>
                    <a:pt x="270" y="9"/>
                    <a:pt x="268" y="9"/>
                    <a:pt x="267" y="9"/>
                  </a:cubicBezTo>
                  <a:cubicBezTo>
                    <a:pt x="264" y="9"/>
                    <a:pt x="262" y="10"/>
                    <a:pt x="260" y="12"/>
                  </a:cubicBezTo>
                  <a:cubicBezTo>
                    <a:pt x="258" y="13"/>
                    <a:pt x="257" y="16"/>
                    <a:pt x="257" y="19"/>
                  </a:cubicBezTo>
                  <a:cubicBezTo>
                    <a:pt x="257" y="21"/>
                    <a:pt x="258" y="24"/>
                    <a:pt x="260" y="25"/>
                  </a:cubicBezTo>
                  <a:cubicBezTo>
                    <a:pt x="261" y="27"/>
                    <a:pt x="263" y="28"/>
                    <a:pt x="266" y="28"/>
                  </a:cubicBezTo>
                  <a:cubicBezTo>
                    <a:pt x="268" y="28"/>
                    <a:pt x="270" y="27"/>
                    <a:pt x="271" y="27"/>
                  </a:cubicBezTo>
                  <a:lnTo>
                    <a:pt x="271" y="24"/>
                  </a:lnTo>
                  <a:close/>
                  <a:moveTo>
                    <a:pt x="290" y="16"/>
                  </a:moveTo>
                  <a:cubicBezTo>
                    <a:pt x="290" y="11"/>
                    <a:pt x="288" y="9"/>
                    <a:pt x="284" y="9"/>
                  </a:cubicBezTo>
                  <a:cubicBezTo>
                    <a:pt x="282" y="9"/>
                    <a:pt x="280" y="10"/>
                    <a:pt x="278" y="12"/>
                  </a:cubicBezTo>
                  <a:cubicBezTo>
                    <a:pt x="278" y="12"/>
                    <a:pt x="278" y="12"/>
                    <a:pt x="278" y="12"/>
                  </a:cubicBezTo>
                  <a:cubicBezTo>
                    <a:pt x="278" y="1"/>
                    <a:pt x="278" y="1"/>
                    <a:pt x="278" y="1"/>
                  </a:cubicBezTo>
                  <a:cubicBezTo>
                    <a:pt x="275" y="1"/>
                    <a:pt x="275" y="1"/>
                    <a:pt x="275" y="1"/>
                  </a:cubicBezTo>
                  <a:cubicBezTo>
                    <a:pt x="275" y="27"/>
                    <a:pt x="275" y="27"/>
                    <a:pt x="275" y="27"/>
                  </a:cubicBezTo>
                  <a:cubicBezTo>
                    <a:pt x="278" y="27"/>
                    <a:pt x="278" y="27"/>
                    <a:pt x="278" y="27"/>
                  </a:cubicBezTo>
                  <a:cubicBezTo>
                    <a:pt x="278" y="17"/>
                    <a:pt x="278" y="17"/>
                    <a:pt x="278" y="17"/>
                  </a:cubicBezTo>
                  <a:cubicBezTo>
                    <a:pt x="278" y="15"/>
                    <a:pt x="279" y="14"/>
                    <a:pt x="280" y="13"/>
                  </a:cubicBezTo>
                  <a:cubicBezTo>
                    <a:pt x="281" y="12"/>
                    <a:pt x="282" y="11"/>
                    <a:pt x="283" y="11"/>
                  </a:cubicBezTo>
                  <a:cubicBezTo>
                    <a:pt x="286" y="11"/>
                    <a:pt x="287" y="13"/>
                    <a:pt x="287" y="17"/>
                  </a:cubicBezTo>
                  <a:cubicBezTo>
                    <a:pt x="287" y="27"/>
                    <a:pt x="287" y="27"/>
                    <a:pt x="287" y="27"/>
                  </a:cubicBezTo>
                  <a:cubicBezTo>
                    <a:pt x="290" y="27"/>
                    <a:pt x="290" y="27"/>
                    <a:pt x="290" y="27"/>
                  </a:cubicBezTo>
                  <a:lnTo>
                    <a:pt x="290" y="16"/>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grpSp>
    </p:spTree>
    <p:extLst>
      <p:ext uri="{BB962C8B-B14F-4D97-AF65-F5344CB8AC3E}">
        <p14:creationId xmlns:p14="http://schemas.microsoft.com/office/powerpoint/2010/main" val="33073284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302" userDrawn="1">
          <p15:clr>
            <a:srgbClr val="C35EA4"/>
          </p15:clr>
        </p15:guide>
        <p15:guide id="2" orient="horz" pos="4104" userDrawn="1">
          <p15:clr>
            <a:srgbClr val="C35EA4"/>
          </p15:clr>
        </p15:guide>
        <p15:guide id="3" pos="288" userDrawn="1">
          <p15:clr>
            <a:srgbClr val="C35EA4"/>
          </p15:clr>
        </p15:guide>
        <p15:guide id="4" pos="7546" userDrawn="1">
          <p15:clr>
            <a:srgbClr val="C35E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30" y="1186356"/>
            <a:ext cx="7394337" cy="2697988"/>
          </a:xfrm>
          <a:noFill/>
        </p:spPr>
        <p:txBody>
          <a:bodyPr tIns="75301" bIns="75301" anchor="t" anchorCtr="0"/>
          <a:lstStyle>
            <a:lvl1pPr>
              <a:defRPr sz="5900" spc="-82" baseline="0">
                <a:gradFill>
                  <a:gsLst>
                    <a:gs pos="5833">
                      <a:srgbClr val="000000"/>
                    </a:gs>
                    <a:gs pos="18000">
                      <a:srgbClr val="000000"/>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01930" y="3877271"/>
            <a:ext cx="7395505" cy="1793881"/>
          </a:xfrm>
          <a:noFill/>
        </p:spPr>
        <p:txBody>
          <a:bodyPr lIns="150602" tIns="120481" rIns="150602" bIns="120481">
            <a:noAutofit/>
          </a:bodyPr>
          <a:lstStyle>
            <a:lvl1pPr marL="0" indent="0">
              <a:spcBef>
                <a:spcPts val="0"/>
              </a:spcBef>
              <a:buNone/>
              <a:defRPr sz="3000" spc="0" baseline="0">
                <a:gradFill>
                  <a:gsLst>
                    <a:gs pos="5833">
                      <a:srgbClr val="000000"/>
                    </a:gs>
                    <a:gs pos="18000">
                      <a:srgbClr val="000000"/>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136221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30" y="1186356"/>
            <a:ext cx="7394337" cy="2697988"/>
          </a:xfrm>
          <a:noFill/>
        </p:spPr>
        <p:txBody>
          <a:bodyPr tIns="75301" bIns="75301" anchor="t" anchorCtr="0"/>
          <a:lstStyle>
            <a:lvl1pPr>
              <a:defRPr sz="5900" spc="-82" baseline="0">
                <a:gradFill>
                  <a:gsLst>
                    <a:gs pos="5833">
                      <a:srgbClr val="000000"/>
                    </a:gs>
                    <a:gs pos="18000">
                      <a:srgbClr val="000000"/>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8485627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69B190-A1C4-4AA8-8B75-C747D43FB90F}" type="datetimeFigureOut">
              <a:rPr lang="en-US" smtClean="0"/>
              <a:t>7/15/2013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5BEF9-B23B-4591-B188-ABC92FE2ADCF}" type="slidenum">
              <a:rPr lang="en-US" smtClean="0"/>
              <a:t>‹#›</a:t>
            </a:fld>
            <a:endParaRPr lang="en-US"/>
          </a:p>
        </p:txBody>
      </p:sp>
    </p:spTree>
    <p:extLst>
      <p:ext uri="{BB962C8B-B14F-4D97-AF65-F5344CB8AC3E}">
        <p14:creationId xmlns:p14="http://schemas.microsoft.com/office/powerpoint/2010/main" val="97484357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29" y="2084172"/>
            <a:ext cx="8740142" cy="1796217"/>
          </a:xfrm>
          <a:noFill/>
        </p:spPr>
        <p:txBody>
          <a:bodyPr tIns="75301" bIns="75301" anchor="t" anchorCtr="0"/>
          <a:lstStyle>
            <a:lvl1pPr>
              <a:defRPr sz="7200" spc="-82" baseline="0">
                <a:gradFill>
                  <a:gsLst>
                    <a:gs pos="100000">
                      <a:srgbClr val="000000"/>
                    </a:gs>
                    <a:gs pos="0">
                      <a:srgbClr val="000000"/>
                    </a:gs>
                  </a:gsLst>
                  <a:lin ang="5400000" scaled="0"/>
                </a:gradFill>
              </a:defRPr>
            </a:lvl1pPr>
          </a:lstStyle>
          <a:p>
            <a:r>
              <a:rPr lang="en-US" dirty="0" smtClean="0"/>
              <a:t>Section title</a:t>
            </a:r>
            <a:endParaRPr lang="en-US" dirty="0"/>
          </a:p>
        </p:txBody>
      </p:sp>
      <p:grpSp>
        <p:nvGrpSpPr>
          <p:cNvPr id="29" name="Group 28"/>
          <p:cNvGrpSpPr/>
          <p:nvPr userDrawn="1"/>
        </p:nvGrpSpPr>
        <p:grpSpPr>
          <a:xfrm>
            <a:off x="-57174" y="4790492"/>
            <a:ext cx="1514165" cy="2135889"/>
            <a:chOff x="-77761" y="4885858"/>
            <a:chExt cx="2059370" cy="2178409"/>
          </a:xfrm>
        </p:grpSpPr>
        <p:sp>
          <p:nvSpPr>
            <p:cNvPr id="30" name="AutoShape 3"/>
            <p:cNvSpPr>
              <a:spLocks noChangeAspect="1" noChangeArrowheads="1" noTextEdit="1"/>
            </p:cNvSpPr>
            <p:nvPr userDrawn="1"/>
          </p:nvSpPr>
          <p:spPr bwMode="auto">
            <a:xfrm>
              <a:off x="-77761" y="4885858"/>
              <a:ext cx="2059370" cy="217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FFFFFF"/>
                </a:solidFill>
              </a:endParaRPr>
            </a:p>
          </p:txBody>
        </p:sp>
        <p:sp>
          <p:nvSpPr>
            <p:cNvPr id="31" name="Freeform 5"/>
            <p:cNvSpPr>
              <a:spLocks/>
            </p:cNvSpPr>
            <p:nvPr userDrawn="1"/>
          </p:nvSpPr>
          <p:spPr bwMode="auto">
            <a:xfrm>
              <a:off x="353424" y="5459889"/>
              <a:ext cx="391505" cy="399441"/>
            </a:xfrm>
            <a:custGeom>
              <a:avLst/>
              <a:gdLst>
                <a:gd name="T0" fmla="*/ 296 w 296"/>
                <a:gd name="T1" fmla="*/ 24 h 302"/>
                <a:gd name="T2" fmla="*/ 296 w 296"/>
                <a:gd name="T3" fmla="*/ 278 h 302"/>
                <a:gd name="T4" fmla="*/ 296 w 296"/>
                <a:gd name="T5" fmla="*/ 302 h 302"/>
                <a:gd name="T6" fmla="*/ 271 w 296"/>
                <a:gd name="T7" fmla="*/ 302 h 302"/>
                <a:gd name="T8" fmla="*/ 24 w 296"/>
                <a:gd name="T9" fmla="*/ 302 h 302"/>
                <a:gd name="T10" fmla="*/ 0 w 296"/>
                <a:gd name="T11" fmla="*/ 302 h 302"/>
                <a:gd name="T12" fmla="*/ 0 w 296"/>
                <a:gd name="T13" fmla="*/ 278 h 302"/>
                <a:gd name="T14" fmla="*/ 0 w 296"/>
                <a:gd name="T15" fmla="*/ 24 h 302"/>
                <a:gd name="T16" fmla="*/ 0 w 296"/>
                <a:gd name="T17" fmla="*/ 0 h 302"/>
                <a:gd name="T18" fmla="*/ 24 w 296"/>
                <a:gd name="T19" fmla="*/ 0 h 302"/>
                <a:gd name="T20" fmla="*/ 271 w 296"/>
                <a:gd name="T21" fmla="*/ 0 h 302"/>
                <a:gd name="T22" fmla="*/ 296 w 296"/>
                <a:gd name="T23" fmla="*/ 0 h 302"/>
                <a:gd name="T24" fmla="*/ 296 w 296"/>
                <a:gd name="T25" fmla="*/ 2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6" h="302">
                  <a:moveTo>
                    <a:pt x="296" y="24"/>
                  </a:moveTo>
                  <a:lnTo>
                    <a:pt x="296" y="278"/>
                  </a:lnTo>
                  <a:lnTo>
                    <a:pt x="296" y="302"/>
                  </a:lnTo>
                  <a:lnTo>
                    <a:pt x="271" y="302"/>
                  </a:lnTo>
                  <a:lnTo>
                    <a:pt x="24" y="302"/>
                  </a:lnTo>
                  <a:lnTo>
                    <a:pt x="0" y="302"/>
                  </a:lnTo>
                  <a:lnTo>
                    <a:pt x="0" y="278"/>
                  </a:lnTo>
                  <a:lnTo>
                    <a:pt x="0" y="24"/>
                  </a:lnTo>
                  <a:lnTo>
                    <a:pt x="0" y="0"/>
                  </a:lnTo>
                  <a:lnTo>
                    <a:pt x="24" y="0"/>
                  </a:lnTo>
                  <a:lnTo>
                    <a:pt x="271" y="0"/>
                  </a:lnTo>
                  <a:lnTo>
                    <a:pt x="296" y="0"/>
                  </a:lnTo>
                  <a:lnTo>
                    <a:pt x="296" y="24"/>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FFFFFF"/>
                </a:solidFill>
              </a:endParaRPr>
            </a:p>
          </p:txBody>
        </p:sp>
        <p:sp>
          <p:nvSpPr>
            <p:cNvPr id="32" name="Freeform 6"/>
            <p:cNvSpPr>
              <a:spLocks/>
            </p:cNvSpPr>
            <p:nvPr userDrawn="1"/>
          </p:nvSpPr>
          <p:spPr bwMode="auto">
            <a:xfrm>
              <a:off x="353424" y="5459889"/>
              <a:ext cx="391505" cy="399441"/>
            </a:xfrm>
            <a:custGeom>
              <a:avLst/>
              <a:gdLst>
                <a:gd name="T0" fmla="*/ 296 w 296"/>
                <a:gd name="T1" fmla="*/ 24 h 302"/>
                <a:gd name="T2" fmla="*/ 296 w 296"/>
                <a:gd name="T3" fmla="*/ 278 h 302"/>
                <a:gd name="T4" fmla="*/ 296 w 296"/>
                <a:gd name="T5" fmla="*/ 302 h 302"/>
                <a:gd name="T6" fmla="*/ 271 w 296"/>
                <a:gd name="T7" fmla="*/ 302 h 302"/>
                <a:gd name="T8" fmla="*/ 24 w 296"/>
                <a:gd name="T9" fmla="*/ 302 h 302"/>
                <a:gd name="T10" fmla="*/ 0 w 296"/>
                <a:gd name="T11" fmla="*/ 302 h 302"/>
                <a:gd name="T12" fmla="*/ 0 w 296"/>
                <a:gd name="T13" fmla="*/ 278 h 302"/>
                <a:gd name="T14" fmla="*/ 0 w 296"/>
                <a:gd name="T15" fmla="*/ 24 h 302"/>
                <a:gd name="T16" fmla="*/ 0 w 296"/>
                <a:gd name="T17" fmla="*/ 0 h 302"/>
                <a:gd name="T18" fmla="*/ 24 w 296"/>
                <a:gd name="T19" fmla="*/ 0 h 302"/>
                <a:gd name="T20" fmla="*/ 271 w 296"/>
                <a:gd name="T21" fmla="*/ 0 h 302"/>
                <a:gd name="T22" fmla="*/ 296 w 296"/>
                <a:gd name="T23" fmla="*/ 0 h 302"/>
                <a:gd name="T24" fmla="*/ 296 w 296"/>
                <a:gd name="T25" fmla="*/ 2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6" h="302">
                  <a:moveTo>
                    <a:pt x="296" y="24"/>
                  </a:moveTo>
                  <a:lnTo>
                    <a:pt x="296" y="278"/>
                  </a:lnTo>
                  <a:lnTo>
                    <a:pt x="296" y="302"/>
                  </a:lnTo>
                  <a:lnTo>
                    <a:pt x="271" y="302"/>
                  </a:lnTo>
                  <a:lnTo>
                    <a:pt x="24" y="302"/>
                  </a:lnTo>
                  <a:lnTo>
                    <a:pt x="0" y="302"/>
                  </a:lnTo>
                  <a:lnTo>
                    <a:pt x="0" y="278"/>
                  </a:lnTo>
                  <a:lnTo>
                    <a:pt x="0" y="24"/>
                  </a:lnTo>
                  <a:lnTo>
                    <a:pt x="0" y="0"/>
                  </a:lnTo>
                  <a:lnTo>
                    <a:pt x="24" y="0"/>
                  </a:lnTo>
                  <a:lnTo>
                    <a:pt x="271" y="0"/>
                  </a:lnTo>
                  <a:lnTo>
                    <a:pt x="296" y="0"/>
                  </a:lnTo>
                  <a:lnTo>
                    <a:pt x="296" y="24"/>
                  </a:lnTo>
                  <a:close/>
                </a:path>
              </a:pathLst>
            </a:custGeom>
            <a:noFill/>
            <a:ln w="762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FFFFFF"/>
                </a:solidFill>
              </a:endParaRPr>
            </a:p>
          </p:txBody>
        </p:sp>
        <p:sp>
          <p:nvSpPr>
            <p:cNvPr id="33" name="Freeform 7"/>
            <p:cNvSpPr>
              <a:spLocks/>
            </p:cNvSpPr>
            <p:nvPr userDrawn="1"/>
          </p:nvSpPr>
          <p:spPr bwMode="auto">
            <a:xfrm>
              <a:off x="-6287" y="5859330"/>
              <a:ext cx="1141399" cy="1135195"/>
            </a:xfrm>
            <a:custGeom>
              <a:avLst/>
              <a:gdLst>
                <a:gd name="T0" fmla="*/ 887 w 887"/>
                <a:gd name="T1" fmla="*/ 24 h 887"/>
                <a:gd name="T2" fmla="*/ 887 w 887"/>
                <a:gd name="T3" fmla="*/ 863 h 887"/>
                <a:gd name="T4" fmla="*/ 887 w 887"/>
                <a:gd name="T5" fmla="*/ 887 h 887"/>
                <a:gd name="T6" fmla="*/ 863 w 887"/>
                <a:gd name="T7" fmla="*/ 887 h 887"/>
                <a:gd name="T8" fmla="*/ 24 w 887"/>
                <a:gd name="T9" fmla="*/ 887 h 887"/>
                <a:gd name="T10" fmla="*/ 0 w 887"/>
                <a:gd name="T11" fmla="*/ 887 h 887"/>
                <a:gd name="T12" fmla="*/ 0 w 887"/>
                <a:gd name="T13" fmla="*/ 863 h 887"/>
                <a:gd name="T14" fmla="*/ 0 w 887"/>
                <a:gd name="T15" fmla="*/ 24 h 887"/>
                <a:gd name="T16" fmla="*/ 0 w 887"/>
                <a:gd name="T17" fmla="*/ 0 h 887"/>
                <a:gd name="T18" fmla="*/ 24 w 887"/>
                <a:gd name="T19" fmla="*/ 0 h 887"/>
                <a:gd name="T20" fmla="*/ 863 w 887"/>
                <a:gd name="T21" fmla="*/ 0 h 887"/>
                <a:gd name="T22" fmla="*/ 887 w 887"/>
                <a:gd name="T23" fmla="*/ 0 h 887"/>
                <a:gd name="T24" fmla="*/ 887 w 887"/>
                <a:gd name="T25" fmla="*/ 24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7" h="887">
                  <a:moveTo>
                    <a:pt x="887" y="24"/>
                  </a:moveTo>
                  <a:lnTo>
                    <a:pt x="887" y="863"/>
                  </a:lnTo>
                  <a:lnTo>
                    <a:pt x="887" y="887"/>
                  </a:lnTo>
                  <a:lnTo>
                    <a:pt x="863" y="887"/>
                  </a:lnTo>
                  <a:lnTo>
                    <a:pt x="24" y="887"/>
                  </a:lnTo>
                  <a:lnTo>
                    <a:pt x="0" y="887"/>
                  </a:lnTo>
                  <a:lnTo>
                    <a:pt x="0" y="863"/>
                  </a:lnTo>
                  <a:lnTo>
                    <a:pt x="0" y="24"/>
                  </a:lnTo>
                  <a:lnTo>
                    <a:pt x="0" y="0"/>
                  </a:lnTo>
                  <a:lnTo>
                    <a:pt x="24" y="0"/>
                  </a:lnTo>
                  <a:lnTo>
                    <a:pt x="863" y="0"/>
                  </a:lnTo>
                  <a:lnTo>
                    <a:pt x="887" y="0"/>
                  </a:lnTo>
                  <a:lnTo>
                    <a:pt x="887" y="24"/>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FFFFFF"/>
                </a:solidFill>
              </a:endParaRPr>
            </a:p>
          </p:txBody>
        </p:sp>
        <p:sp>
          <p:nvSpPr>
            <p:cNvPr id="34" name="Freeform 8"/>
            <p:cNvSpPr>
              <a:spLocks/>
            </p:cNvSpPr>
            <p:nvPr userDrawn="1"/>
          </p:nvSpPr>
          <p:spPr bwMode="auto">
            <a:xfrm>
              <a:off x="-6287" y="5859330"/>
              <a:ext cx="1141399" cy="1141399"/>
            </a:xfrm>
            <a:custGeom>
              <a:avLst/>
              <a:gdLst>
                <a:gd name="T0" fmla="*/ 887 w 887"/>
                <a:gd name="T1" fmla="*/ 24 h 887"/>
                <a:gd name="T2" fmla="*/ 887 w 887"/>
                <a:gd name="T3" fmla="*/ 863 h 887"/>
                <a:gd name="T4" fmla="*/ 887 w 887"/>
                <a:gd name="T5" fmla="*/ 887 h 887"/>
                <a:gd name="T6" fmla="*/ 863 w 887"/>
                <a:gd name="T7" fmla="*/ 887 h 887"/>
                <a:gd name="T8" fmla="*/ 24 w 887"/>
                <a:gd name="T9" fmla="*/ 887 h 887"/>
                <a:gd name="T10" fmla="*/ 0 w 887"/>
                <a:gd name="T11" fmla="*/ 887 h 887"/>
                <a:gd name="T12" fmla="*/ 0 w 887"/>
                <a:gd name="T13" fmla="*/ 863 h 887"/>
                <a:gd name="T14" fmla="*/ 0 w 887"/>
                <a:gd name="T15" fmla="*/ 24 h 887"/>
                <a:gd name="T16" fmla="*/ 0 w 887"/>
                <a:gd name="T17" fmla="*/ 0 h 887"/>
                <a:gd name="T18" fmla="*/ 24 w 887"/>
                <a:gd name="T19" fmla="*/ 0 h 887"/>
                <a:gd name="T20" fmla="*/ 863 w 887"/>
                <a:gd name="T21" fmla="*/ 0 h 887"/>
                <a:gd name="T22" fmla="*/ 887 w 887"/>
                <a:gd name="T23" fmla="*/ 0 h 887"/>
                <a:gd name="T24" fmla="*/ 887 w 887"/>
                <a:gd name="T25" fmla="*/ 24 h 887"/>
                <a:gd name="connsiteX0" fmla="*/ 10000 w 10000"/>
                <a:gd name="connsiteY0" fmla="*/ 271 h 10000"/>
                <a:gd name="connsiteX1" fmla="*/ 10000 w 10000"/>
                <a:gd name="connsiteY1" fmla="*/ 9729 h 10000"/>
                <a:gd name="connsiteX2" fmla="*/ 10000 w 10000"/>
                <a:gd name="connsiteY2" fmla="*/ 10000 h 10000"/>
                <a:gd name="connsiteX3" fmla="*/ 9729 w 10000"/>
                <a:gd name="connsiteY3" fmla="*/ 10000 h 10000"/>
                <a:gd name="connsiteX4" fmla="*/ 271 w 10000"/>
                <a:gd name="connsiteY4" fmla="*/ 10000 h 10000"/>
                <a:gd name="connsiteX5" fmla="*/ 0 w 10000"/>
                <a:gd name="connsiteY5" fmla="*/ 9729 h 10000"/>
                <a:gd name="connsiteX6" fmla="*/ 0 w 10000"/>
                <a:gd name="connsiteY6" fmla="*/ 271 h 10000"/>
                <a:gd name="connsiteX7" fmla="*/ 0 w 10000"/>
                <a:gd name="connsiteY7" fmla="*/ 0 h 10000"/>
                <a:gd name="connsiteX8" fmla="*/ 271 w 10000"/>
                <a:gd name="connsiteY8" fmla="*/ 0 h 10000"/>
                <a:gd name="connsiteX9" fmla="*/ 9729 w 10000"/>
                <a:gd name="connsiteY9" fmla="*/ 0 h 10000"/>
                <a:gd name="connsiteX10" fmla="*/ 10000 w 10000"/>
                <a:gd name="connsiteY10" fmla="*/ 0 h 10000"/>
                <a:gd name="connsiteX11" fmla="*/ 10000 w 10000"/>
                <a:gd name="connsiteY11" fmla="*/ 271 h 10000"/>
                <a:gd name="connsiteX0" fmla="*/ 10000 w 10000"/>
                <a:gd name="connsiteY0" fmla="*/ 271 h 10000"/>
                <a:gd name="connsiteX1" fmla="*/ 10000 w 10000"/>
                <a:gd name="connsiteY1" fmla="*/ 9729 h 10000"/>
                <a:gd name="connsiteX2" fmla="*/ 10000 w 10000"/>
                <a:gd name="connsiteY2" fmla="*/ 10000 h 10000"/>
                <a:gd name="connsiteX3" fmla="*/ 9729 w 10000"/>
                <a:gd name="connsiteY3" fmla="*/ 10000 h 10000"/>
                <a:gd name="connsiteX4" fmla="*/ 271 w 10000"/>
                <a:gd name="connsiteY4" fmla="*/ 10000 h 10000"/>
                <a:gd name="connsiteX5" fmla="*/ 0 w 10000"/>
                <a:gd name="connsiteY5" fmla="*/ 271 h 10000"/>
                <a:gd name="connsiteX6" fmla="*/ 0 w 10000"/>
                <a:gd name="connsiteY6" fmla="*/ 0 h 10000"/>
                <a:gd name="connsiteX7" fmla="*/ 271 w 10000"/>
                <a:gd name="connsiteY7" fmla="*/ 0 h 10000"/>
                <a:gd name="connsiteX8" fmla="*/ 9729 w 10000"/>
                <a:gd name="connsiteY8" fmla="*/ 0 h 10000"/>
                <a:gd name="connsiteX9" fmla="*/ 10000 w 10000"/>
                <a:gd name="connsiteY9" fmla="*/ 0 h 10000"/>
                <a:gd name="connsiteX10" fmla="*/ 10000 w 10000"/>
                <a:gd name="connsiteY10" fmla="*/ 271 h 10000"/>
                <a:gd name="connsiteX0" fmla="*/ 10000 w 10000"/>
                <a:gd name="connsiteY0" fmla="*/ 271 h 10000"/>
                <a:gd name="connsiteX1" fmla="*/ 10000 w 10000"/>
                <a:gd name="connsiteY1" fmla="*/ 9729 h 10000"/>
                <a:gd name="connsiteX2" fmla="*/ 10000 w 10000"/>
                <a:gd name="connsiteY2" fmla="*/ 10000 h 10000"/>
                <a:gd name="connsiteX3" fmla="*/ 9729 w 10000"/>
                <a:gd name="connsiteY3" fmla="*/ 10000 h 10000"/>
                <a:gd name="connsiteX4" fmla="*/ 0 w 10000"/>
                <a:gd name="connsiteY4" fmla="*/ 271 h 10000"/>
                <a:gd name="connsiteX5" fmla="*/ 0 w 10000"/>
                <a:gd name="connsiteY5" fmla="*/ 0 h 10000"/>
                <a:gd name="connsiteX6" fmla="*/ 271 w 10000"/>
                <a:gd name="connsiteY6" fmla="*/ 0 h 10000"/>
                <a:gd name="connsiteX7" fmla="*/ 9729 w 10000"/>
                <a:gd name="connsiteY7" fmla="*/ 0 h 10000"/>
                <a:gd name="connsiteX8" fmla="*/ 10000 w 10000"/>
                <a:gd name="connsiteY8" fmla="*/ 0 h 10000"/>
                <a:gd name="connsiteX9" fmla="*/ 10000 w 10000"/>
                <a:gd name="connsiteY9" fmla="*/ 271 h 10000"/>
                <a:gd name="connsiteX0" fmla="*/ 0 w 10000"/>
                <a:gd name="connsiteY0" fmla="*/ 271 h 10000"/>
                <a:gd name="connsiteX1" fmla="*/ 0 w 10000"/>
                <a:gd name="connsiteY1" fmla="*/ 0 h 10000"/>
                <a:gd name="connsiteX2" fmla="*/ 271 w 10000"/>
                <a:gd name="connsiteY2" fmla="*/ 0 h 10000"/>
                <a:gd name="connsiteX3" fmla="*/ 9729 w 10000"/>
                <a:gd name="connsiteY3" fmla="*/ 0 h 10000"/>
                <a:gd name="connsiteX4" fmla="*/ 10000 w 10000"/>
                <a:gd name="connsiteY4" fmla="*/ 0 h 10000"/>
                <a:gd name="connsiteX5" fmla="*/ 10000 w 10000"/>
                <a:gd name="connsiteY5" fmla="*/ 271 h 10000"/>
                <a:gd name="connsiteX6" fmla="*/ 10000 w 10000"/>
                <a:gd name="connsiteY6" fmla="*/ 9729 h 10000"/>
                <a:gd name="connsiteX7" fmla="*/ 10000 w 10000"/>
                <a:gd name="connsiteY7" fmla="*/ 10000 h 10000"/>
                <a:gd name="connsiteX8" fmla="*/ 9729 w 10000"/>
                <a:gd name="connsiteY8" fmla="*/ 10000 h 10000"/>
                <a:gd name="connsiteX9" fmla="*/ 779 w 10000"/>
                <a:gd name="connsiteY9" fmla="*/ 1050 h 10000"/>
                <a:gd name="connsiteX0" fmla="*/ 0 w 10000"/>
                <a:gd name="connsiteY0" fmla="*/ 271 h 10000"/>
                <a:gd name="connsiteX1" fmla="*/ 0 w 10000"/>
                <a:gd name="connsiteY1" fmla="*/ 0 h 10000"/>
                <a:gd name="connsiteX2" fmla="*/ 271 w 10000"/>
                <a:gd name="connsiteY2" fmla="*/ 0 h 10000"/>
                <a:gd name="connsiteX3" fmla="*/ 9729 w 10000"/>
                <a:gd name="connsiteY3" fmla="*/ 0 h 10000"/>
                <a:gd name="connsiteX4" fmla="*/ 10000 w 10000"/>
                <a:gd name="connsiteY4" fmla="*/ 0 h 10000"/>
                <a:gd name="connsiteX5" fmla="*/ 10000 w 10000"/>
                <a:gd name="connsiteY5" fmla="*/ 271 h 10000"/>
                <a:gd name="connsiteX6" fmla="*/ 10000 w 10000"/>
                <a:gd name="connsiteY6" fmla="*/ 9729 h 10000"/>
                <a:gd name="connsiteX7" fmla="*/ 10000 w 10000"/>
                <a:gd name="connsiteY7" fmla="*/ 10000 h 10000"/>
                <a:gd name="connsiteX8" fmla="*/ 9729 w 10000"/>
                <a:gd name="connsiteY8" fmla="*/ 10000 h 10000"/>
                <a:gd name="connsiteX0" fmla="*/ 0 w 10000"/>
                <a:gd name="connsiteY0" fmla="*/ 0 h 10000"/>
                <a:gd name="connsiteX1" fmla="*/ 271 w 10000"/>
                <a:gd name="connsiteY1" fmla="*/ 0 h 10000"/>
                <a:gd name="connsiteX2" fmla="*/ 9729 w 10000"/>
                <a:gd name="connsiteY2" fmla="*/ 0 h 10000"/>
                <a:gd name="connsiteX3" fmla="*/ 10000 w 10000"/>
                <a:gd name="connsiteY3" fmla="*/ 0 h 10000"/>
                <a:gd name="connsiteX4" fmla="*/ 10000 w 10000"/>
                <a:gd name="connsiteY4" fmla="*/ 271 h 10000"/>
                <a:gd name="connsiteX5" fmla="*/ 10000 w 10000"/>
                <a:gd name="connsiteY5" fmla="*/ 9729 h 10000"/>
                <a:gd name="connsiteX6" fmla="*/ 10000 w 10000"/>
                <a:gd name="connsiteY6" fmla="*/ 10000 h 10000"/>
                <a:gd name="connsiteX7" fmla="*/ 9729 w 10000"/>
                <a:gd name="connsiteY7" fmla="*/ 10000 h 10000"/>
                <a:gd name="connsiteX0" fmla="*/ 0 w 9729"/>
                <a:gd name="connsiteY0" fmla="*/ 0 h 10000"/>
                <a:gd name="connsiteX1" fmla="*/ 9458 w 9729"/>
                <a:gd name="connsiteY1" fmla="*/ 0 h 10000"/>
                <a:gd name="connsiteX2" fmla="*/ 9729 w 9729"/>
                <a:gd name="connsiteY2" fmla="*/ 0 h 10000"/>
                <a:gd name="connsiteX3" fmla="*/ 9729 w 9729"/>
                <a:gd name="connsiteY3" fmla="*/ 271 h 10000"/>
                <a:gd name="connsiteX4" fmla="*/ 9729 w 9729"/>
                <a:gd name="connsiteY4" fmla="*/ 9729 h 10000"/>
                <a:gd name="connsiteX5" fmla="*/ 9729 w 9729"/>
                <a:gd name="connsiteY5" fmla="*/ 10000 h 10000"/>
                <a:gd name="connsiteX6" fmla="*/ 9458 w 9729"/>
                <a:gd name="connsiteY6" fmla="*/ 10000 h 10000"/>
                <a:gd name="connsiteX0" fmla="*/ 0 w 10000"/>
                <a:gd name="connsiteY0" fmla="*/ 0 h 10000"/>
                <a:gd name="connsiteX1" fmla="*/ 9721 w 10000"/>
                <a:gd name="connsiteY1" fmla="*/ 0 h 10000"/>
                <a:gd name="connsiteX2" fmla="*/ 10000 w 10000"/>
                <a:gd name="connsiteY2" fmla="*/ 0 h 10000"/>
                <a:gd name="connsiteX3" fmla="*/ 10000 w 10000"/>
                <a:gd name="connsiteY3" fmla="*/ 271 h 10000"/>
                <a:gd name="connsiteX4" fmla="*/ 10000 w 10000"/>
                <a:gd name="connsiteY4" fmla="*/ 9729 h 10000"/>
                <a:gd name="connsiteX5" fmla="*/ 10000 w 10000"/>
                <a:gd name="connsiteY5" fmla="*/ 10000 h 10000"/>
                <a:gd name="connsiteX0" fmla="*/ 0 w 10000"/>
                <a:gd name="connsiteY0" fmla="*/ 0 h 9729"/>
                <a:gd name="connsiteX1" fmla="*/ 9721 w 10000"/>
                <a:gd name="connsiteY1" fmla="*/ 0 h 9729"/>
                <a:gd name="connsiteX2" fmla="*/ 10000 w 10000"/>
                <a:gd name="connsiteY2" fmla="*/ 0 h 9729"/>
                <a:gd name="connsiteX3" fmla="*/ 10000 w 10000"/>
                <a:gd name="connsiteY3" fmla="*/ 271 h 9729"/>
                <a:gd name="connsiteX4" fmla="*/ 10000 w 10000"/>
                <a:gd name="connsiteY4" fmla="*/ 9729 h 9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729">
                  <a:moveTo>
                    <a:pt x="0" y="0"/>
                  </a:moveTo>
                  <a:lnTo>
                    <a:pt x="9721" y="0"/>
                  </a:lnTo>
                  <a:lnTo>
                    <a:pt x="10000" y="0"/>
                  </a:lnTo>
                  <a:lnTo>
                    <a:pt x="10000" y="271"/>
                  </a:lnTo>
                  <a:lnTo>
                    <a:pt x="10000" y="9729"/>
                  </a:lnTo>
                </a:path>
              </a:pathLst>
            </a:custGeom>
            <a:noFill/>
            <a:ln w="762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FFFFFF"/>
                </a:solidFill>
              </a:endParaRPr>
            </a:p>
          </p:txBody>
        </p:sp>
        <p:sp>
          <p:nvSpPr>
            <p:cNvPr id="35" name="Freeform 9"/>
            <p:cNvSpPr>
              <a:spLocks noEditPoints="1"/>
            </p:cNvSpPr>
            <p:nvPr userDrawn="1"/>
          </p:nvSpPr>
          <p:spPr bwMode="auto">
            <a:xfrm>
              <a:off x="153703" y="6059051"/>
              <a:ext cx="694393" cy="845175"/>
            </a:xfrm>
            <a:custGeom>
              <a:avLst/>
              <a:gdLst>
                <a:gd name="T0" fmla="*/ 59 w 87"/>
                <a:gd name="T1" fmla="*/ 98 h 106"/>
                <a:gd name="T2" fmla="*/ 77 w 87"/>
                <a:gd name="T3" fmla="*/ 103 h 106"/>
                <a:gd name="T4" fmla="*/ 82 w 87"/>
                <a:gd name="T5" fmla="*/ 84 h 106"/>
                <a:gd name="T6" fmla="*/ 65 w 87"/>
                <a:gd name="T7" fmla="*/ 79 h 106"/>
                <a:gd name="T8" fmla="*/ 58 w 87"/>
                <a:gd name="T9" fmla="*/ 67 h 106"/>
                <a:gd name="T10" fmla="*/ 55 w 87"/>
                <a:gd name="T11" fmla="*/ 68 h 106"/>
                <a:gd name="T12" fmla="*/ 63 w 87"/>
                <a:gd name="T13" fmla="*/ 80 h 106"/>
                <a:gd name="T14" fmla="*/ 59 w 87"/>
                <a:gd name="T15" fmla="*/ 98 h 106"/>
                <a:gd name="T16" fmla="*/ 14 w 87"/>
                <a:gd name="T17" fmla="*/ 66 h 106"/>
                <a:gd name="T18" fmla="*/ 26 w 87"/>
                <a:gd name="T19" fmla="*/ 73 h 106"/>
                <a:gd name="T20" fmla="*/ 33 w 87"/>
                <a:gd name="T21" fmla="*/ 62 h 106"/>
                <a:gd name="T22" fmla="*/ 40 w 87"/>
                <a:gd name="T23" fmla="*/ 60 h 106"/>
                <a:gd name="T24" fmla="*/ 40 w 87"/>
                <a:gd name="T25" fmla="*/ 58 h 106"/>
                <a:gd name="T26" fmla="*/ 32 w 87"/>
                <a:gd name="T27" fmla="*/ 60 h 106"/>
                <a:gd name="T28" fmla="*/ 21 w 87"/>
                <a:gd name="T29" fmla="*/ 54 h 106"/>
                <a:gd name="T30" fmla="*/ 14 w 87"/>
                <a:gd name="T31" fmla="*/ 66 h 106"/>
                <a:gd name="T32" fmla="*/ 40 w 87"/>
                <a:gd name="T33" fmla="*/ 27 h 106"/>
                <a:gd name="T34" fmla="*/ 25 w 87"/>
                <a:gd name="T35" fmla="*/ 4 h 106"/>
                <a:gd name="T36" fmla="*/ 2 w 87"/>
                <a:gd name="T37" fmla="*/ 20 h 106"/>
                <a:gd name="T38" fmla="*/ 17 w 87"/>
                <a:gd name="T39" fmla="*/ 42 h 106"/>
                <a:gd name="T40" fmla="*/ 32 w 87"/>
                <a:gd name="T41" fmla="*/ 39 h 106"/>
                <a:gd name="T42" fmla="*/ 41 w 87"/>
                <a:gd name="T43" fmla="*/ 48 h 106"/>
                <a:gd name="T44" fmla="*/ 45 w 87"/>
                <a:gd name="T45" fmla="*/ 44 h 106"/>
                <a:gd name="T46" fmla="*/ 36 w 87"/>
                <a:gd name="T47" fmla="*/ 35 h 106"/>
                <a:gd name="T48" fmla="*/ 40 w 87"/>
                <a:gd name="T49" fmla="*/ 27 h 106"/>
                <a:gd name="T50" fmla="*/ 57 w 87"/>
                <a:gd name="T51" fmla="*/ 46 h 106"/>
                <a:gd name="T52" fmla="*/ 43 w 87"/>
                <a:gd name="T53" fmla="*/ 50 h 106"/>
                <a:gd name="T54" fmla="*/ 48 w 87"/>
                <a:gd name="T55" fmla="*/ 64 h 106"/>
                <a:gd name="T56" fmla="*/ 62 w 87"/>
                <a:gd name="T57" fmla="*/ 60 h 106"/>
                <a:gd name="T58" fmla="*/ 57 w 87"/>
                <a:gd name="T59" fmla="*/ 46 h 106"/>
                <a:gd name="T60" fmla="*/ 78 w 87"/>
                <a:gd name="T61" fmla="*/ 3 h 106"/>
                <a:gd name="T62" fmla="*/ 60 w 87"/>
                <a:gd name="T63" fmla="*/ 9 h 106"/>
                <a:gd name="T64" fmla="*/ 64 w 87"/>
                <a:gd name="T65" fmla="*/ 27 h 106"/>
                <a:gd name="T66" fmla="*/ 56 w 87"/>
                <a:gd name="T67" fmla="*/ 43 h 106"/>
                <a:gd name="T68" fmla="*/ 58 w 87"/>
                <a:gd name="T69" fmla="*/ 43 h 106"/>
                <a:gd name="T70" fmla="*/ 59 w 87"/>
                <a:gd name="T71" fmla="*/ 44 h 106"/>
                <a:gd name="T72" fmla="*/ 67 w 87"/>
                <a:gd name="T73" fmla="*/ 28 h 106"/>
                <a:gd name="T74" fmla="*/ 84 w 87"/>
                <a:gd name="T75" fmla="*/ 21 h 106"/>
                <a:gd name="T76" fmla="*/ 78 w 87"/>
                <a:gd name="T77"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106">
                  <a:moveTo>
                    <a:pt x="59" y="98"/>
                  </a:moveTo>
                  <a:cubicBezTo>
                    <a:pt x="62" y="104"/>
                    <a:pt x="71" y="106"/>
                    <a:pt x="77" y="103"/>
                  </a:cubicBezTo>
                  <a:cubicBezTo>
                    <a:pt x="83" y="99"/>
                    <a:pt x="86" y="91"/>
                    <a:pt x="82" y="84"/>
                  </a:cubicBezTo>
                  <a:cubicBezTo>
                    <a:pt x="79" y="78"/>
                    <a:pt x="71" y="76"/>
                    <a:pt x="65" y="79"/>
                  </a:cubicBezTo>
                  <a:cubicBezTo>
                    <a:pt x="58" y="67"/>
                    <a:pt x="58" y="67"/>
                    <a:pt x="58" y="67"/>
                  </a:cubicBezTo>
                  <a:cubicBezTo>
                    <a:pt x="57" y="67"/>
                    <a:pt x="56" y="67"/>
                    <a:pt x="55" y="68"/>
                  </a:cubicBezTo>
                  <a:cubicBezTo>
                    <a:pt x="63" y="80"/>
                    <a:pt x="63" y="80"/>
                    <a:pt x="63" y="80"/>
                  </a:cubicBezTo>
                  <a:cubicBezTo>
                    <a:pt x="57" y="84"/>
                    <a:pt x="55" y="92"/>
                    <a:pt x="59" y="98"/>
                  </a:cubicBezTo>
                  <a:moveTo>
                    <a:pt x="14" y="66"/>
                  </a:moveTo>
                  <a:cubicBezTo>
                    <a:pt x="15" y="71"/>
                    <a:pt x="21" y="74"/>
                    <a:pt x="26" y="73"/>
                  </a:cubicBezTo>
                  <a:cubicBezTo>
                    <a:pt x="31" y="72"/>
                    <a:pt x="34" y="67"/>
                    <a:pt x="33" y="62"/>
                  </a:cubicBezTo>
                  <a:cubicBezTo>
                    <a:pt x="40" y="60"/>
                    <a:pt x="40" y="60"/>
                    <a:pt x="40" y="60"/>
                  </a:cubicBezTo>
                  <a:cubicBezTo>
                    <a:pt x="40" y="59"/>
                    <a:pt x="40" y="58"/>
                    <a:pt x="40" y="58"/>
                  </a:cubicBezTo>
                  <a:cubicBezTo>
                    <a:pt x="32" y="60"/>
                    <a:pt x="32" y="60"/>
                    <a:pt x="32" y="60"/>
                  </a:cubicBezTo>
                  <a:cubicBezTo>
                    <a:pt x="31" y="55"/>
                    <a:pt x="26" y="52"/>
                    <a:pt x="21" y="54"/>
                  </a:cubicBezTo>
                  <a:cubicBezTo>
                    <a:pt x="15" y="55"/>
                    <a:pt x="12" y="61"/>
                    <a:pt x="14" y="66"/>
                  </a:cubicBezTo>
                  <a:moveTo>
                    <a:pt x="40" y="27"/>
                  </a:moveTo>
                  <a:cubicBezTo>
                    <a:pt x="42" y="17"/>
                    <a:pt x="35" y="6"/>
                    <a:pt x="25" y="4"/>
                  </a:cubicBezTo>
                  <a:cubicBezTo>
                    <a:pt x="14" y="2"/>
                    <a:pt x="4" y="9"/>
                    <a:pt x="2" y="20"/>
                  </a:cubicBezTo>
                  <a:cubicBezTo>
                    <a:pt x="0" y="30"/>
                    <a:pt x="7" y="40"/>
                    <a:pt x="17" y="42"/>
                  </a:cubicBezTo>
                  <a:cubicBezTo>
                    <a:pt x="22" y="43"/>
                    <a:pt x="28" y="42"/>
                    <a:pt x="32" y="39"/>
                  </a:cubicBezTo>
                  <a:cubicBezTo>
                    <a:pt x="41" y="48"/>
                    <a:pt x="41" y="48"/>
                    <a:pt x="41" y="48"/>
                  </a:cubicBezTo>
                  <a:cubicBezTo>
                    <a:pt x="42" y="47"/>
                    <a:pt x="44" y="45"/>
                    <a:pt x="45" y="44"/>
                  </a:cubicBezTo>
                  <a:cubicBezTo>
                    <a:pt x="36" y="35"/>
                    <a:pt x="36" y="35"/>
                    <a:pt x="36" y="35"/>
                  </a:cubicBezTo>
                  <a:cubicBezTo>
                    <a:pt x="38" y="33"/>
                    <a:pt x="39" y="30"/>
                    <a:pt x="40" y="27"/>
                  </a:cubicBezTo>
                  <a:moveTo>
                    <a:pt x="57" y="46"/>
                  </a:moveTo>
                  <a:cubicBezTo>
                    <a:pt x="52" y="43"/>
                    <a:pt x="46" y="45"/>
                    <a:pt x="43" y="50"/>
                  </a:cubicBezTo>
                  <a:cubicBezTo>
                    <a:pt x="41" y="56"/>
                    <a:pt x="43" y="62"/>
                    <a:pt x="48" y="64"/>
                  </a:cubicBezTo>
                  <a:cubicBezTo>
                    <a:pt x="53" y="67"/>
                    <a:pt x="59" y="65"/>
                    <a:pt x="62" y="60"/>
                  </a:cubicBezTo>
                  <a:cubicBezTo>
                    <a:pt x="64" y="55"/>
                    <a:pt x="62" y="49"/>
                    <a:pt x="57" y="46"/>
                  </a:cubicBezTo>
                  <a:moveTo>
                    <a:pt x="78" y="3"/>
                  </a:moveTo>
                  <a:cubicBezTo>
                    <a:pt x="71" y="0"/>
                    <a:pt x="63" y="3"/>
                    <a:pt x="60" y="9"/>
                  </a:cubicBezTo>
                  <a:cubicBezTo>
                    <a:pt x="57" y="16"/>
                    <a:pt x="59" y="23"/>
                    <a:pt x="64" y="27"/>
                  </a:cubicBezTo>
                  <a:cubicBezTo>
                    <a:pt x="56" y="43"/>
                    <a:pt x="56" y="43"/>
                    <a:pt x="56" y="43"/>
                  </a:cubicBezTo>
                  <a:cubicBezTo>
                    <a:pt x="57" y="43"/>
                    <a:pt x="58" y="43"/>
                    <a:pt x="58" y="43"/>
                  </a:cubicBezTo>
                  <a:cubicBezTo>
                    <a:pt x="59" y="43"/>
                    <a:pt x="59" y="44"/>
                    <a:pt x="59" y="44"/>
                  </a:cubicBezTo>
                  <a:cubicBezTo>
                    <a:pt x="67" y="28"/>
                    <a:pt x="67" y="28"/>
                    <a:pt x="67" y="28"/>
                  </a:cubicBezTo>
                  <a:cubicBezTo>
                    <a:pt x="73" y="30"/>
                    <a:pt x="81" y="28"/>
                    <a:pt x="84" y="21"/>
                  </a:cubicBezTo>
                  <a:cubicBezTo>
                    <a:pt x="87" y="15"/>
                    <a:pt x="84" y="7"/>
                    <a:pt x="78"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FFFFFF"/>
                </a:solidFill>
              </a:endParaRPr>
            </a:p>
          </p:txBody>
        </p:sp>
        <p:sp>
          <p:nvSpPr>
            <p:cNvPr id="36" name="Freeform 10"/>
            <p:cNvSpPr>
              <a:spLocks/>
            </p:cNvSpPr>
            <p:nvPr userDrawn="1"/>
          </p:nvSpPr>
          <p:spPr bwMode="auto">
            <a:xfrm>
              <a:off x="752865" y="4917602"/>
              <a:ext cx="941729" cy="941729"/>
            </a:xfrm>
            <a:custGeom>
              <a:avLst/>
              <a:gdLst>
                <a:gd name="T0" fmla="*/ 712 w 712"/>
                <a:gd name="T1" fmla="*/ 24 h 712"/>
                <a:gd name="T2" fmla="*/ 712 w 712"/>
                <a:gd name="T3" fmla="*/ 688 h 712"/>
                <a:gd name="T4" fmla="*/ 712 w 712"/>
                <a:gd name="T5" fmla="*/ 712 h 712"/>
                <a:gd name="T6" fmla="*/ 688 w 712"/>
                <a:gd name="T7" fmla="*/ 712 h 712"/>
                <a:gd name="T8" fmla="*/ 24 w 712"/>
                <a:gd name="T9" fmla="*/ 712 h 712"/>
                <a:gd name="T10" fmla="*/ 0 w 712"/>
                <a:gd name="T11" fmla="*/ 712 h 712"/>
                <a:gd name="T12" fmla="*/ 0 w 712"/>
                <a:gd name="T13" fmla="*/ 688 h 712"/>
                <a:gd name="T14" fmla="*/ 0 w 712"/>
                <a:gd name="T15" fmla="*/ 24 h 712"/>
                <a:gd name="T16" fmla="*/ 0 w 712"/>
                <a:gd name="T17" fmla="*/ 0 h 712"/>
                <a:gd name="T18" fmla="*/ 24 w 712"/>
                <a:gd name="T19" fmla="*/ 0 h 712"/>
                <a:gd name="T20" fmla="*/ 688 w 712"/>
                <a:gd name="T21" fmla="*/ 0 h 712"/>
                <a:gd name="T22" fmla="*/ 712 w 712"/>
                <a:gd name="T23" fmla="*/ 0 h 712"/>
                <a:gd name="T24" fmla="*/ 712 w 712"/>
                <a:gd name="T25" fmla="*/ 2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2" h="712">
                  <a:moveTo>
                    <a:pt x="712" y="24"/>
                  </a:moveTo>
                  <a:lnTo>
                    <a:pt x="712" y="688"/>
                  </a:lnTo>
                  <a:lnTo>
                    <a:pt x="712" y="712"/>
                  </a:lnTo>
                  <a:lnTo>
                    <a:pt x="688" y="712"/>
                  </a:lnTo>
                  <a:lnTo>
                    <a:pt x="24" y="712"/>
                  </a:lnTo>
                  <a:lnTo>
                    <a:pt x="0" y="712"/>
                  </a:lnTo>
                  <a:lnTo>
                    <a:pt x="0" y="688"/>
                  </a:lnTo>
                  <a:lnTo>
                    <a:pt x="0" y="24"/>
                  </a:lnTo>
                  <a:lnTo>
                    <a:pt x="0" y="0"/>
                  </a:lnTo>
                  <a:lnTo>
                    <a:pt x="24" y="0"/>
                  </a:lnTo>
                  <a:lnTo>
                    <a:pt x="688" y="0"/>
                  </a:lnTo>
                  <a:lnTo>
                    <a:pt x="712" y="0"/>
                  </a:lnTo>
                  <a:lnTo>
                    <a:pt x="712" y="24"/>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FFFFFF"/>
                </a:solidFill>
              </a:endParaRPr>
            </a:p>
          </p:txBody>
        </p:sp>
        <p:sp>
          <p:nvSpPr>
            <p:cNvPr id="37" name="Freeform 11"/>
            <p:cNvSpPr>
              <a:spLocks/>
            </p:cNvSpPr>
            <p:nvPr userDrawn="1"/>
          </p:nvSpPr>
          <p:spPr bwMode="auto">
            <a:xfrm>
              <a:off x="752865" y="4917602"/>
              <a:ext cx="941729" cy="941729"/>
            </a:xfrm>
            <a:custGeom>
              <a:avLst/>
              <a:gdLst>
                <a:gd name="T0" fmla="*/ 712 w 712"/>
                <a:gd name="T1" fmla="*/ 24 h 712"/>
                <a:gd name="T2" fmla="*/ 712 w 712"/>
                <a:gd name="T3" fmla="*/ 688 h 712"/>
                <a:gd name="T4" fmla="*/ 712 w 712"/>
                <a:gd name="T5" fmla="*/ 712 h 712"/>
                <a:gd name="T6" fmla="*/ 688 w 712"/>
                <a:gd name="T7" fmla="*/ 712 h 712"/>
                <a:gd name="T8" fmla="*/ 24 w 712"/>
                <a:gd name="T9" fmla="*/ 712 h 712"/>
                <a:gd name="T10" fmla="*/ 0 w 712"/>
                <a:gd name="T11" fmla="*/ 712 h 712"/>
                <a:gd name="T12" fmla="*/ 0 w 712"/>
                <a:gd name="T13" fmla="*/ 688 h 712"/>
                <a:gd name="T14" fmla="*/ 0 w 712"/>
                <a:gd name="T15" fmla="*/ 24 h 712"/>
                <a:gd name="T16" fmla="*/ 0 w 712"/>
                <a:gd name="T17" fmla="*/ 0 h 712"/>
                <a:gd name="T18" fmla="*/ 24 w 712"/>
                <a:gd name="T19" fmla="*/ 0 h 712"/>
                <a:gd name="T20" fmla="*/ 688 w 712"/>
                <a:gd name="T21" fmla="*/ 0 h 712"/>
                <a:gd name="T22" fmla="*/ 712 w 712"/>
                <a:gd name="T23" fmla="*/ 0 h 712"/>
                <a:gd name="T24" fmla="*/ 712 w 712"/>
                <a:gd name="T25" fmla="*/ 2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2" h="712">
                  <a:moveTo>
                    <a:pt x="712" y="24"/>
                  </a:moveTo>
                  <a:lnTo>
                    <a:pt x="712" y="688"/>
                  </a:lnTo>
                  <a:lnTo>
                    <a:pt x="712" y="712"/>
                  </a:lnTo>
                  <a:lnTo>
                    <a:pt x="688" y="712"/>
                  </a:lnTo>
                  <a:lnTo>
                    <a:pt x="24" y="712"/>
                  </a:lnTo>
                  <a:lnTo>
                    <a:pt x="0" y="712"/>
                  </a:lnTo>
                  <a:lnTo>
                    <a:pt x="0" y="688"/>
                  </a:lnTo>
                  <a:lnTo>
                    <a:pt x="0" y="24"/>
                  </a:lnTo>
                  <a:lnTo>
                    <a:pt x="0" y="0"/>
                  </a:lnTo>
                  <a:lnTo>
                    <a:pt x="24" y="0"/>
                  </a:lnTo>
                  <a:lnTo>
                    <a:pt x="688" y="0"/>
                  </a:lnTo>
                  <a:lnTo>
                    <a:pt x="712" y="0"/>
                  </a:lnTo>
                  <a:lnTo>
                    <a:pt x="712" y="24"/>
                  </a:lnTo>
                  <a:close/>
                </a:path>
              </a:pathLst>
            </a:custGeom>
            <a:noFill/>
            <a:ln w="762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FFFFFF"/>
                </a:solidFill>
              </a:endParaRPr>
            </a:p>
          </p:txBody>
        </p:sp>
        <p:sp>
          <p:nvSpPr>
            <p:cNvPr id="38" name="Freeform 12"/>
            <p:cNvSpPr>
              <a:spLocks/>
            </p:cNvSpPr>
            <p:nvPr userDrawn="1"/>
          </p:nvSpPr>
          <p:spPr bwMode="auto">
            <a:xfrm>
              <a:off x="952585" y="5149066"/>
              <a:ext cx="542288" cy="534352"/>
            </a:xfrm>
            <a:custGeom>
              <a:avLst/>
              <a:gdLst>
                <a:gd name="T0" fmla="*/ 60 w 68"/>
                <a:gd name="T1" fmla="*/ 0 h 67"/>
                <a:gd name="T2" fmla="*/ 9 w 68"/>
                <a:gd name="T3" fmla="*/ 0 h 67"/>
                <a:gd name="T4" fmla="*/ 0 w 68"/>
                <a:gd name="T5" fmla="*/ 9 h 67"/>
                <a:gd name="T6" fmla="*/ 0 w 68"/>
                <a:gd name="T7" fmla="*/ 41 h 67"/>
                <a:gd name="T8" fmla="*/ 9 w 68"/>
                <a:gd name="T9" fmla="*/ 50 h 67"/>
                <a:gd name="T10" fmla="*/ 21 w 68"/>
                <a:gd name="T11" fmla="*/ 50 h 67"/>
                <a:gd name="T12" fmla="*/ 47 w 68"/>
                <a:gd name="T13" fmla="*/ 67 h 67"/>
                <a:gd name="T14" fmla="*/ 41 w 68"/>
                <a:gd name="T15" fmla="*/ 50 h 67"/>
                <a:gd name="T16" fmla="*/ 60 w 68"/>
                <a:gd name="T17" fmla="*/ 50 h 67"/>
                <a:gd name="T18" fmla="*/ 68 w 68"/>
                <a:gd name="T19" fmla="*/ 41 h 67"/>
                <a:gd name="T20" fmla="*/ 68 w 68"/>
                <a:gd name="T21" fmla="*/ 9 h 67"/>
                <a:gd name="T22" fmla="*/ 60 w 68"/>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67">
                  <a:moveTo>
                    <a:pt x="60"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60" y="50"/>
                    <a:pt x="60" y="50"/>
                    <a:pt x="60" y="50"/>
                  </a:cubicBezTo>
                  <a:cubicBezTo>
                    <a:pt x="64" y="50"/>
                    <a:pt x="68" y="46"/>
                    <a:pt x="68" y="41"/>
                  </a:cubicBezTo>
                  <a:cubicBezTo>
                    <a:pt x="68" y="9"/>
                    <a:pt x="68" y="9"/>
                    <a:pt x="68" y="9"/>
                  </a:cubicBezTo>
                  <a:cubicBezTo>
                    <a:pt x="68" y="4"/>
                    <a:pt x="64" y="0"/>
                    <a:pt x="6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FFFFFF"/>
                </a:solidFill>
              </a:endParaRPr>
            </a:p>
          </p:txBody>
        </p:sp>
        <p:sp>
          <p:nvSpPr>
            <p:cNvPr id="39" name="Freeform 13"/>
            <p:cNvSpPr>
              <a:spLocks/>
            </p:cNvSpPr>
            <p:nvPr userDrawn="1"/>
          </p:nvSpPr>
          <p:spPr bwMode="auto">
            <a:xfrm>
              <a:off x="1135111" y="5859330"/>
              <a:ext cx="822690" cy="821367"/>
            </a:xfrm>
            <a:custGeom>
              <a:avLst/>
              <a:gdLst>
                <a:gd name="T0" fmla="*/ 622 w 622"/>
                <a:gd name="T1" fmla="*/ 24 h 621"/>
                <a:gd name="T2" fmla="*/ 622 w 622"/>
                <a:gd name="T3" fmla="*/ 597 h 621"/>
                <a:gd name="T4" fmla="*/ 622 w 622"/>
                <a:gd name="T5" fmla="*/ 621 h 621"/>
                <a:gd name="T6" fmla="*/ 598 w 622"/>
                <a:gd name="T7" fmla="*/ 621 h 621"/>
                <a:gd name="T8" fmla="*/ 25 w 622"/>
                <a:gd name="T9" fmla="*/ 621 h 621"/>
                <a:gd name="T10" fmla="*/ 0 w 622"/>
                <a:gd name="T11" fmla="*/ 621 h 621"/>
                <a:gd name="T12" fmla="*/ 0 w 622"/>
                <a:gd name="T13" fmla="*/ 597 h 621"/>
                <a:gd name="T14" fmla="*/ 0 w 622"/>
                <a:gd name="T15" fmla="*/ 24 h 621"/>
                <a:gd name="T16" fmla="*/ 0 w 622"/>
                <a:gd name="T17" fmla="*/ 0 h 621"/>
                <a:gd name="T18" fmla="*/ 25 w 622"/>
                <a:gd name="T19" fmla="*/ 0 h 621"/>
                <a:gd name="T20" fmla="*/ 598 w 622"/>
                <a:gd name="T21" fmla="*/ 0 h 621"/>
                <a:gd name="T22" fmla="*/ 622 w 622"/>
                <a:gd name="T23" fmla="*/ 0 h 621"/>
                <a:gd name="T24" fmla="*/ 622 w 622"/>
                <a:gd name="T25" fmla="*/ 24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2" h="621">
                  <a:moveTo>
                    <a:pt x="622" y="24"/>
                  </a:moveTo>
                  <a:lnTo>
                    <a:pt x="622" y="597"/>
                  </a:lnTo>
                  <a:lnTo>
                    <a:pt x="622" y="621"/>
                  </a:lnTo>
                  <a:lnTo>
                    <a:pt x="598" y="621"/>
                  </a:lnTo>
                  <a:lnTo>
                    <a:pt x="25" y="621"/>
                  </a:lnTo>
                  <a:lnTo>
                    <a:pt x="0" y="621"/>
                  </a:lnTo>
                  <a:lnTo>
                    <a:pt x="0" y="597"/>
                  </a:lnTo>
                  <a:lnTo>
                    <a:pt x="0" y="24"/>
                  </a:lnTo>
                  <a:lnTo>
                    <a:pt x="0" y="0"/>
                  </a:lnTo>
                  <a:lnTo>
                    <a:pt x="25" y="0"/>
                  </a:lnTo>
                  <a:lnTo>
                    <a:pt x="598" y="0"/>
                  </a:lnTo>
                  <a:lnTo>
                    <a:pt x="622" y="0"/>
                  </a:lnTo>
                  <a:lnTo>
                    <a:pt x="622" y="24"/>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FFFFFF"/>
                </a:solidFill>
              </a:endParaRPr>
            </a:p>
          </p:txBody>
        </p:sp>
        <p:sp>
          <p:nvSpPr>
            <p:cNvPr id="40" name="Freeform 14"/>
            <p:cNvSpPr>
              <a:spLocks/>
            </p:cNvSpPr>
            <p:nvPr userDrawn="1"/>
          </p:nvSpPr>
          <p:spPr bwMode="auto">
            <a:xfrm>
              <a:off x="1135111" y="5859330"/>
              <a:ext cx="822690" cy="821367"/>
            </a:xfrm>
            <a:custGeom>
              <a:avLst/>
              <a:gdLst>
                <a:gd name="T0" fmla="*/ 622 w 622"/>
                <a:gd name="T1" fmla="*/ 24 h 621"/>
                <a:gd name="T2" fmla="*/ 622 w 622"/>
                <a:gd name="T3" fmla="*/ 597 h 621"/>
                <a:gd name="T4" fmla="*/ 622 w 622"/>
                <a:gd name="T5" fmla="*/ 621 h 621"/>
                <a:gd name="T6" fmla="*/ 598 w 622"/>
                <a:gd name="T7" fmla="*/ 621 h 621"/>
                <a:gd name="T8" fmla="*/ 25 w 622"/>
                <a:gd name="T9" fmla="*/ 621 h 621"/>
                <a:gd name="T10" fmla="*/ 0 w 622"/>
                <a:gd name="T11" fmla="*/ 621 h 621"/>
                <a:gd name="T12" fmla="*/ 0 w 622"/>
                <a:gd name="T13" fmla="*/ 597 h 621"/>
                <a:gd name="T14" fmla="*/ 0 w 622"/>
                <a:gd name="T15" fmla="*/ 24 h 621"/>
                <a:gd name="T16" fmla="*/ 0 w 622"/>
                <a:gd name="T17" fmla="*/ 0 h 621"/>
                <a:gd name="T18" fmla="*/ 25 w 622"/>
                <a:gd name="T19" fmla="*/ 0 h 621"/>
                <a:gd name="T20" fmla="*/ 598 w 622"/>
                <a:gd name="T21" fmla="*/ 0 h 621"/>
                <a:gd name="T22" fmla="*/ 622 w 622"/>
                <a:gd name="T23" fmla="*/ 0 h 621"/>
                <a:gd name="T24" fmla="*/ 622 w 622"/>
                <a:gd name="T25" fmla="*/ 24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2" h="621">
                  <a:moveTo>
                    <a:pt x="622" y="24"/>
                  </a:moveTo>
                  <a:lnTo>
                    <a:pt x="622" y="597"/>
                  </a:lnTo>
                  <a:lnTo>
                    <a:pt x="622" y="621"/>
                  </a:lnTo>
                  <a:lnTo>
                    <a:pt x="598" y="621"/>
                  </a:lnTo>
                  <a:lnTo>
                    <a:pt x="25" y="621"/>
                  </a:lnTo>
                  <a:lnTo>
                    <a:pt x="0" y="621"/>
                  </a:lnTo>
                  <a:lnTo>
                    <a:pt x="0" y="597"/>
                  </a:lnTo>
                  <a:lnTo>
                    <a:pt x="0" y="24"/>
                  </a:lnTo>
                  <a:lnTo>
                    <a:pt x="0" y="0"/>
                  </a:lnTo>
                  <a:lnTo>
                    <a:pt x="25" y="0"/>
                  </a:lnTo>
                  <a:lnTo>
                    <a:pt x="598" y="0"/>
                  </a:lnTo>
                  <a:lnTo>
                    <a:pt x="622" y="0"/>
                  </a:lnTo>
                  <a:lnTo>
                    <a:pt x="622" y="24"/>
                  </a:lnTo>
                  <a:close/>
                </a:path>
              </a:pathLst>
            </a:custGeom>
            <a:noFill/>
            <a:ln w="762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FFFFFF"/>
                </a:solidFill>
              </a:endParaRPr>
            </a:p>
          </p:txBody>
        </p:sp>
        <p:sp>
          <p:nvSpPr>
            <p:cNvPr id="41" name="Freeform 15"/>
            <p:cNvSpPr>
              <a:spLocks/>
            </p:cNvSpPr>
            <p:nvPr userDrawn="1"/>
          </p:nvSpPr>
          <p:spPr bwMode="auto">
            <a:xfrm>
              <a:off x="1263409" y="6130474"/>
              <a:ext cx="575354" cy="279080"/>
            </a:xfrm>
            <a:custGeom>
              <a:avLst/>
              <a:gdLst>
                <a:gd name="T0" fmla="*/ 59 w 72"/>
                <a:gd name="T1" fmla="*/ 9 h 35"/>
                <a:gd name="T2" fmla="*/ 52 w 72"/>
                <a:gd name="T3" fmla="*/ 11 h 35"/>
                <a:gd name="T4" fmla="*/ 34 w 72"/>
                <a:gd name="T5" fmla="*/ 0 h 35"/>
                <a:gd name="T6" fmla="*/ 14 w 72"/>
                <a:gd name="T7" fmla="*/ 15 h 35"/>
                <a:gd name="T8" fmla="*/ 10 w 72"/>
                <a:gd name="T9" fmla="*/ 15 h 35"/>
                <a:gd name="T10" fmla="*/ 0 w 72"/>
                <a:gd name="T11" fmla="*/ 25 h 35"/>
                <a:gd name="T12" fmla="*/ 10 w 72"/>
                <a:gd name="T13" fmla="*/ 35 h 35"/>
                <a:gd name="T14" fmla="*/ 59 w 72"/>
                <a:gd name="T15" fmla="*/ 35 h 35"/>
                <a:gd name="T16" fmla="*/ 72 w 72"/>
                <a:gd name="T17" fmla="*/ 22 h 35"/>
                <a:gd name="T18" fmla="*/ 59 w 72"/>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35">
                  <a:moveTo>
                    <a:pt x="59" y="9"/>
                  </a:moveTo>
                  <a:cubicBezTo>
                    <a:pt x="56" y="9"/>
                    <a:pt x="54" y="10"/>
                    <a:pt x="52" y="11"/>
                  </a:cubicBezTo>
                  <a:cubicBezTo>
                    <a:pt x="49" y="5"/>
                    <a:pt x="42" y="0"/>
                    <a:pt x="34" y="0"/>
                  </a:cubicBezTo>
                  <a:cubicBezTo>
                    <a:pt x="24" y="0"/>
                    <a:pt x="16" y="7"/>
                    <a:pt x="14" y="15"/>
                  </a:cubicBezTo>
                  <a:cubicBezTo>
                    <a:pt x="13" y="15"/>
                    <a:pt x="12" y="15"/>
                    <a:pt x="10" y="15"/>
                  </a:cubicBezTo>
                  <a:cubicBezTo>
                    <a:pt x="5" y="15"/>
                    <a:pt x="0" y="19"/>
                    <a:pt x="0" y="25"/>
                  </a:cubicBezTo>
                  <a:cubicBezTo>
                    <a:pt x="0" y="30"/>
                    <a:pt x="5" y="35"/>
                    <a:pt x="10" y="35"/>
                  </a:cubicBezTo>
                  <a:cubicBezTo>
                    <a:pt x="59" y="35"/>
                    <a:pt x="59" y="35"/>
                    <a:pt x="59" y="35"/>
                  </a:cubicBezTo>
                  <a:cubicBezTo>
                    <a:pt x="66" y="35"/>
                    <a:pt x="72" y="29"/>
                    <a:pt x="72" y="22"/>
                  </a:cubicBezTo>
                  <a:cubicBezTo>
                    <a:pt x="72" y="15"/>
                    <a:pt x="66" y="9"/>
                    <a:pt x="59"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FFFFFF"/>
                </a:solidFill>
              </a:endParaRPr>
            </a:p>
          </p:txBody>
        </p:sp>
      </p:grpSp>
    </p:spTree>
    <p:extLst>
      <p:ext uri="{BB962C8B-B14F-4D97-AF65-F5344CB8AC3E}">
        <p14:creationId xmlns:p14="http://schemas.microsoft.com/office/powerpoint/2010/main" val="47903379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3" name="Rectangle 2"/>
          <p:cNvSpPr/>
          <p:nvPr userDrawn="1"/>
        </p:nvSpPr>
        <p:spPr bwMode="auto">
          <a:xfrm>
            <a:off x="0" y="6566932"/>
            <a:ext cx="9144000" cy="29106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0602" tIns="120481" rIns="150602" bIns="120481" numCol="1" spcCol="0" rtlCol="0" fromWordArt="0" anchor="t" anchorCtr="0" forceAA="0" compatLnSpc="1">
            <a:prstTxWarp prst="textNoShape">
              <a:avLst/>
            </a:prstTxWarp>
            <a:noAutofit/>
          </a:bodyPr>
          <a:lstStyle/>
          <a:p>
            <a:pPr algn="ctr" defTabSz="767891"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8"/>
          <p:cNvGrpSpPr>
            <a:grpSpLocks noChangeAspect="1"/>
          </p:cNvGrpSpPr>
          <p:nvPr userDrawn="1"/>
        </p:nvGrpSpPr>
        <p:grpSpPr bwMode="auto">
          <a:xfrm>
            <a:off x="8467013" y="6078675"/>
            <a:ext cx="475059" cy="669437"/>
            <a:chOff x="7062" y="3586"/>
            <a:chExt cx="617" cy="652"/>
          </a:xfrm>
        </p:grpSpPr>
        <p:sp>
          <p:nvSpPr>
            <p:cNvPr id="11" name="AutoShape 7"/>
            <p:cNvSpPr>
              <a:spLocks noChangeAspect="1" noChangeArrowheads="1" noTextEdit="1"/>
            </p:cNvSpPr>
            <p:nvPr userDrawn="1"/>
          </p:nvSpPr>
          <p:spPr bwMode="auto">
            <a:xfrm>
              <a:off x="7062" y="3586"/>
              <a:ext cx="617"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12" name="Freeform 9"/>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13" name="Freeform 10"/>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14" name="Freeform 11"/>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15" name="Freeform 12"/>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16" name="Freeform 13"/>
            <p:cNvSpPr>
              <a:spLocks noEditPoints="1"/>
            </p:cNvSpPr>
            <p:nvPr userDrawn="1"/>
          </p:nvSpPr>
          <p:spPr bwMode="auto">
            <a:xfrm>
              <a:off x="7131" y="3937"/>
              <a:ext cx="208" cy="253"/>
            </a:xfrm>
            <a:custGeom>
              <a:avLst/>
              <a:gdLst>
                <a:gd name="T0" fmla="*/ 59 w 87"/>
                <a:gd name="T1" fmla="*/ 98 h 106"/>
                <a:gd name="T2" fmla="*/ 77 w 87"/>
                <a:gd name="T3" fmla="*/ 103 h 106"/>
                <a:gd name="T4" fmla="*/ 82 w 87"/>
                <a:gd name="T5" fmla="*/ 84 h 106"/>
                <a:gd name="T6" fmla="*/ 65 w 87"/>
                <a:gd name="T7" fmla="*/ 79 h 106"/>
                <a:gd name="T8" fmla="*/ 58 w 87"/>
                <a:gd name="T9" fmla="*/ 67 h 106"/>
                <a:gd name="T10" fmla="*/ 55 w 87"/>
                <a:gd name="T11" fmla="*/ 68 h 106"/>
                <a:gd name="T12" fmla="*/ 63 w 87"/>
                <a:gd name="T13" fmla="*/ 80 h 106"/>
                <a:gd name="T14" fmla="*/ 59 w 87"/>
                <a:gd name="T15" fmla="*/ 98 h 106"/>
                <a:gd name="T16" fmla="*/ 14 w 87"/>
                <a:gd name="T17" fmla="*/ 66 h 106"/>
                <a:gd name="T18" fmla="*/ 26 w 87"/>
                <a:gd name="T19" fmla="*/ 73 h 106"/>
                <a:gd name="T20" fmla="*/ 33 w 87"/>
                <a:gd name="T21" fmla="*/ 62 h 106"/>
                <a:gd name="T22" fmla="*/ 40 w 87"/>
                <a:gd name="T23" fmla="*/ 60 h 106"/>
                <a:gd name="T24" fmla="*/ 40 w 87"/>
                <a:gd name="T25" fmla="*/ 58 h 106"/>
                <a:gd name="T26" fmla="*/ 32 w 87"/>
                <a:gd name="T27" fmla="*/ 60 h 106"/>
                <a:gd name="T28" fmla="*/ 21 w 87"/>
                <a:gd name="T29" fmla="*/ 54 h 106"/>
                <a:gd name="T30" fmla="*/ 14 w 87"/>
                <a:gd name="T31" fmla="*/ 66 h 106"/>
                <a:gd name="T32" fmla="*/ 40 w 87"/>
                <a:gd name="T33" fmla="*/ 27 h 106"/>
                <a:gd name="T34" fmla="*/ 25 w 87"/>
                <a:gd name="T35" fmla="*/ 4 h 106"/>
                <a:gd name="T36" fmla="*/ 2 w 87"/>
                <a:gd name="T37" fmla="*/ 20 h 106"/>
                <a:gd name="T38" fmla="*/ 17 w 87"/>
                <a:gd name="T39" fmla="*/ 42 h 106"/>
                <a:gd name="T40" fmla="*/ 32 w 87"/>
                <a:gd name="T41" fmla="*/ 39 h 106"/>
                <a:gd name="T42" fmla="*/ 41 w 87"/>
                <a:gd name="T43" fmla="*/ 48 h 106"/>
                <a:gd name="T44" fmla="*/ 45 w 87"/>
                <a:gd name="T45" fmla="*/ 44 h 106"/>
                <a:gd name="T46" fmla="*/ 36 w 87"/>
                <a:gd name="T47" fmla="*/ 35 h 106"/>
                <a:gd name="T48" fmla="*/ 40 w 87"/>
                <a:gd name="T49" fmla="*/ 27 h 106"/>
                <a:gd name="T50" fmla="*/ 57 w 87"/>
                <a:gd name="T51" fmla="*/ 46 h 106"/>
                <a:gd name="T52" fmla="*/ 43 w 87"/>
                <a:gd name="T53" fmla="*/ 50 h 106"/>
                <a:gd name="T54" fmla="*/ 48 w 87"/>
                <a:gd name="T55" fmla="*/ 64 h 106"/>
                <a:gd name="T56" fmla="*/ 62 w 87"/>
                <a:gd name="T57" fmla="*/ 60 h 106"/>
                <a:gd name="T58" fmla="*/ 57 w 87"/>
                <a:gd name="T59" fmla="*/ 46 h 106"/>
                <a:gd name="T60" fmla="*/ 78 w 87"/>
                <a:gd name="T61" fmla="*/ 3 h 106"/>
                <a:gd name="T62" fmla="*/ 60 w 87"/>
                <a:gd name="T63" fmla="*/ 9 h 106"/>
                <a:gd name="T64" fmla="*/ 64 w 87"/>
                <a:gd name="T65" fmla="*/ 27 h 106"/>
                <a:gd name="T66" fmla="*/ 56 w 87"/>
                <a:gd name="T67" fmla="*/ 43 h 106"/>
                <a:gd name="T68" fmla="*/ 58 w 87"/>
                <a:gd name="T69" fmla="*/ 43 h 106"/>
                <a:gd name="T70" fmla="*/ 59 w 87"/>
                <a:gd name="T71" fmla="*/ 44 h 106"/>
                <a:gd name="T72" fmla="*/ 67 w 87"/>
                <a:gd name="T73" fmla="*/ 28 h 106"/>
                <a:gd name="T74" fmla="*/ 84 w 87"/>
                <a:gd name="T75" fmla="*/ 21 h 106"/>
                <a:gd name="T76" fmla="*/ 78 w 87"/>
                <a:gd name="T77"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106">
                  <a:moveTo>
                    <a:pt x="59" y="98"/>
                  </a:moveTo>
                  <a:cubicBezTo>
                    <a:pt x="62" y="104"/>
                    <a:pt x="71" y="106"/>
                    <a:pt x="77" y="103"/>
                  </a:cubicBezTo>
                  <a:cubicBezTo>
                    <a:pt x="83" y="99"/>
                    <a:pt x="86" y="91"/>
                    <a:pt x="82" y="84"/>
                  </a:cubicBezTo>
                  <a:cubicBezTo>
                    <a:pt x="79" y="78"/>
                    <a:pt x="71" y="76"/>
                    <a:pt x="65" y="79"/>
                  </a:cubicBezTo>
                  <a:cubicBezTo>
                    <a:pt x="58" y="67"/>
                    <a:pt x="58" y="67"/>
                    <a:pt x="58" y="67"/>
                  </a:cubicBezTo>
                  <a:cubicBezTo>
                    <a:pt x="57" y="67"/>
                    <a:pt x="56" y="67"/>
                    <a:pt x="55" y="68"/>
                  </a:cubicBezTo>
                  <a:cubicBezTo>
                    <a:pt x="63" y="80"/>
                    <a:pt x="63" y="80"/>
                    <a:pt x="63" y="80"/>
                  </a:cubicBezTo>
                  <a:cubicBezTo>
                    <a:pt x="57" y="84"/>
                    <a:pt x="55" y="92"/>
                    <a:pt x="59" y="98"/>
                  </a:cubicBezTo>
                  <a:moveTo>
                    <a:pt x="14" y="66"/>
                  </a:moveTo>
                  <a:cubicBezTo>
                    <a:pt x="15" y="71"/>
                    <a:pt x="21" y="74"/>
                    <a:pt x="26" y="73"/>
                  </a:cubicBezTo>
                  <a:cubicBezTo>
                    <a:pt x="31" y="72"/>
                    <a:pt x="34" y="67"/>
                    <a:pt x="33" y="62"/>
                  </a:cubicBezTo>
                  <a:cubicBezTo>
                    <a:pt x="40" y="60"/>
                    <a:pt x="40" y="60"/>
                    <a:pt x="40" y="60"/>
                  </a:cubicBezTo>
                  <a:cubicBezTo>
                    <a:pt x="40" y="59"/>
                    <a:pt x="40" y="58"/>
                    <a:pt x="40" y="58"/>
                  </a:cubicBezTo>
                  <a:cubicBezTo>
                    <a:pt x="32" y="60"/>
                    <a:pt x="32" y="60"/>
                    <a:pt x="32" y="60"/>
                  </a:cubicBezTo>
                  <a:cubicBezTo>
                    <a:pt x="31" y="55"/>
                    <a:pt x="26" y="52"/>
                    <a:pt x="21" y="54"/>
                  </a:cubicBezTo>
                  <a:cubicBezTo>
                    <a:pt x="15" y="55"/>
                    <a:pt x="12" y="61"/>
                    <a:pt x="14" y="66"/>
                  </a:cubicBezTo>
                  <a:moveTo>
                    <a:pt x="40" y="27"/>
                  </a:moveTo>
                  <a:cubicBezTo>
                    <a:pt x="42" y="17"/>
                    <a:pt x="35" y="6"/>
                    <a:pt x="25" y="4"/>
                  </a:cubicBezTo>
                  <a:cubicBezTo>
                    <a:pt x="14" y="2"/>
                    <a:pt x="4" y="9"/>
                    <a:pt x="2" y="20"/>
                  </a:cubicBezTo>
                  <a:cubicBezTo>
                    <a:pt x="0" y="30"/>
                    <a:pt x="7" y="40"/>
                    <a:pt x="17" y="42"/>
                  </a:cubicBezTo>
                  <a:cubicBezTo>
                    <a:pt x="22" y="43"/>
                    <a:pt x="28" y="42"/>
                    <a:pt x="32" y="39"/>
                  </a:cubicBezTo>
                  <a:cubicBezTo>
                    <a:pt x="41" y="48"/>
                    <a:pt x="41" y="48"/>
                    <a:pt x="41" y="48"/>
                  </a:cubicBezTo>
                  <a:cubicBezTo>
                    <a:pt x="42" y="47"/>
                    <a:pt x="44" y="45"/>
                    <a:pt x="45" y="44"/>
                  </a:cubicBezTo>
                  <a:cubicBezTo>
                    <a:pt x="36" y="35"/>
                    <a:pt x="36" y="35"/>
                    <a:pt x="36" y="35"/>
                  </a:cubicBezTo>
                  <a:cubicBezTo>
                    <a:pt x="38" y="33"/>
                    <a:pt x="39" y="30"/>
                    <a:pt x="40" y="27"/>
                  </a:cubicBezTo>
                  <a:moveTo>
                    <a:pt x="57" y="46"/>
                  </a:moveTo>
                  <a:cubicBezTo>
                    <a:pt x="52" y="43"/>
                    <a:pt x="46" y="45"/>
                    <a:pt x="43" y="50"/>
                  </a:cubicBezTo>
                  <a:cubicBezTo>
                    <a:pt x="41" y="56"/>
                    <a:pt x="43" y="62"/>
                    <a:pt x="48" y="64"/>
                  </a:cubicBezTo>
                  <a:cubicBezTo>
                    <a:pt x="53" y="67"/>
                    <a:pt x="59" y="65"/>
                    <a:pt x="62" y="60"/>
                  </a:cubicBezTo>
                  <a:cubicBezTo>
                    <a:pt x="64" y="55"/>
                    <a:pt x="62" y="49"/>
                    <a:pt x="57" y="46"/>
                  </a:cubicBezTo>
                  <a:moveTo>
                    <a:pt x="78" y="3"/>
                  </a:moveTo>
                  <a:cubicBezTo>
                    <a:pt x="71" y="0"/>
                    <a:pt x="63" y="3"/>
                    <a:pt x="60" y="9"/>
                  </a:cubicBezTo>
                  <a:cubicBezTo>
                    <a:pt x="57" y="16"/>
                    <a:pt x="59" y="23"/>
                    <a:pt x="64" y="27"/>
                  </a:cubicBezTo>
                  <a:cubicBezTo>
                    <a:pt x="56" y="43"/>
                    <a:pt x="56" y="43"/>
                    <a:pt x="56" y="43"/>
                  </a:cubicBezTo>
                  <a:cubicBezTo>
                    <a:pt x="57" y="43"/>
                    <a:pt x="58" y="43"/>
                    <a:pt x="58" y="43"/>
                  </a:cubicBezTo>
                  <a:cubicBezTo>
                    <a:pt x="59" y="43"/>
                    <a:pt x="59" y="44"/>
                    <a:pt x="59" y="44"/>
                  </a:cubicBezTo>
                  <a:cubicBezTo>
                    <a:pt x="67" y="28"/>
                    <a:pt x="67" y="28"/>
                    <a:pt x="67" y="28"/>
                  </a:cubicBezTo>
                  <a:cubicBezTo>
                    <a:pt x="73" y="30"/>
                    <a:pt x="81" y="28"/>
                    <a:pt x="84" y="21"/>
                  </a:cubicBezTo>
                  <a:cubicBezTo>
                    <a:pt x="87" y="15"/>
                    <a:pt x="84" y="7"/>
                    <a:pt x="78"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17" name="Freeform 14"/>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18" name="Freeform 15"/>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19" name="Freeform 16"/>
            <p:cNvSpPr>
              <a:spLocks/>
            </p:cNvSpPr>
            <p:nvPr userDrawn="1"/>
          </p:nvSpPr>
          <p:spPr bwMode="auto">
            <a:xfrm>
              <a:off x="7370" y="3665"/>
              <a:ext cx="163" cy="160"/>
            </a:xfrm>
            <a:custGeom>
              <a:avLst/>
              <a:gdLst>
                <a:gd name="T0" fmla="*/ 60 w 68"/>
                <a:gd name="T1" fmla="*/ 0 h 67"/>
                <a:gd name="T2" fmla="*/ 9 w 68"/>
                <a:gd name="T3" fmla="*/ 0 h 67"/>
                <a:gd name="T4" fmla="*/ 0 w 68"/>
                <a:gd name="T5" fmla="*/ 9 h 67"/>
                <a:gd name="T6" fmla="*/ 0 w 68"/>
                <a:gd name="T7" fmla="*/ 41 h 67"/>
                <a:gd name="T8" fmla="*/ 9 w 68"/>
                <a:gd name="T9" fmla="*/ 50 h 67"/>
                <a:gd name="T10" fmla="*/ 21 w 68"/>
                <a:gd name="T11" fmla="*/ 50 h 67"/>
                <a:gd name="T12" fmla="*/ 47 w 68"/>
                <a:gd name="T13" fmla="*/ 67 h 67"/>
                <a:gd name="T14" fmla="*/ 41 w 68"/>
                <a:gd name="T15" fmla="*/ 50 h 67"/>
                <a:gd name="T16" fmla="*/ 60 w 68"/>
                <a:gd name="T17" fmla="*/ 50 h 67"/>
                <a:gd name="T18" fmla="*/ 68 w 68"/>
                <a:gd name="T19" fmla="*/ 41 h 67"/>
                <a:gd name="T20" fmla="*/ 68 w 68"/>
                <a:gd name="T21" fmla="*/ 9 h 67"/>
                <a:gd name="T22" fmla="*/ 60 w 68"/>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67">
                  <a:moveTo>
                    <a:pt x="60"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60" y="50"/>
                    <a:pt x="60" y="50"/>
                    <a:pt x="60" y="50"/>
                  </a:cubicBezTo>
                  <a:cubicBezTo>
                    <a:pt x="64" y="50"/>
                    <a:pt x="68" y="46"/>
                    <a:pt x="68" y="41"/>
                  </a:cubicBezTo>
                  <a:cubicBezTo>
                    <a:pt x="68" y="9"/>
                    <a:pt x="68" y="9"/>
                    <a:pt x="68" y="9"/>
                  </a:cubicBezTo>
                  <a:cubicBezTo>
                    <a:pt x="68" y="4"/>
                    <a:pt x="64" y="0"/>
                    <a:pt x="6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20" name="Freeform 17"/>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21" name="Freeform 18"/>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22" name="Freeform 19"/>
            <p:cNvSpPr>
              <a:spLocks/>
            </p:cNvSpPr>
            <p:nvPr userDrawn="1"/>
          </p:nvSpPr>
          <p:spPr bwMode="auto">
            <a:xfrm>
              <a:off x="7464" y="3959"/>
              <a:ext cx="172" cy="83"/>
            </a:xfrm>
            <a:custGeom>
              <a:avLst/>
              <a:gdLst>
                <a:gd name="T0" fmla="*/ 59 w 72"/>
                <a:gd name="T1" fmla="*/ 9 h 35"/>
                <a:gd name="T2" fmla="*/ 52 w 72"/>
                <a:gd name="T3" fmla="*/ 11 h 35"/>
                <a:gd name="T4" fmla="*/ 34 w 72"/>
                <a:gd name="T5" fmla="*/ 0 h 35"/>
                <a:gd name="T6" fmla="*/ 14 w 72"/>
                <a:gd name="T7" fmla="*/ 15 h 35"/>
                <a:gd name="T8" fmla="*/ 10 w 72"/>
                <a:gd name="T9" fmla="*/ 15 h 35"/>
                <a:gd name="T10" fmla="*/ 0 w 72"/>
                <a:gd name="T11" fmla="*/ 25 h 35"/>
                <a:gd name="T12" fmla="*/ 10 w 72"/>
                <a:gd name="T13" fmla="*/ 35 h 35"/>
                <a:gd name="T14" fmla="*/ 59 w 72"/>
                <a:gd name="T15" fmla="*/ 35 h 35"/>
                <a:gd name="T16" fmla="*/ 72 w 72"/>
                <a:gd name="T17" fmla="*/ 22 h 35"/>
                <a:gd name="T18" fmla="*/ 59 w 72"/>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35">
                  <a:moveTo>
                    <a:pt x="59" y="9"/>
                  </a:moveTo>
                  <a:cubicBezTo>
                    <a:pt x="56" y="9"/>
                    <a:pt x="54" y="10"/>
                    <a:pt x="52" y="11"/>
                  </a:cubicBezTo>
                  <a:cubicBezTo>
                    <a:pt x="49" y="5"/>
                    <a:pt x="42" y="0"/>
                    <a:pt x="34" y="0"/>
                  </a:cubicBezTo>
                  <a:cubicBezTo>
                    <a:pt x="24" y="0"/>
                    <a:pt x="16" y="7"/>
                    <a:pt x="14" y="15"/>
                  </a:cubicBezTo>
                  <a:cubicBezTo>
                    <a:pt x="13" y="15"/>
                    <a:pt x="12" y="15"/>
                    <a:pt x="10" y="15"/>
                  </a:cubicBezTo>
                  <a:cubicBezTo>
                    <a:pt x="5" y="15"/>
                    <a:pt x="0" y="19"/>
                    <a:pt x="0" y="25"/>
                  </a:cubicBezTo>
                  <a:cubicBezTo>
                    <a:pt x="0" y="30"/>
                    <a:pt x="5" y="35"/>
                    <a:pt x="10" y="35"/>
                  </a:cubicBezTo>
                  <a:cubicBezTo>
                    <a:pt x="59" y="35"/>
                    <a:pt x="59" y="35"/>
                    <a:pt x="59" y="35"/>
                  </a:cubicBezTo>
                  <a:cubicBezTo>
                    <a:pt x="66" y="35"/>
                    <a:pt x="72" y="29"/>
                    <a:pt x="72" y="22"/>
                  </a:cubicBezTo>
                  <a:cubicBezTo>
                    <a:pt x="72" y="15"/>
                    <a:pt x="66" y="9"/>
                    <a:pt x="59"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gr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01929" y="1189177"/>
            <a:ext cx="8740142" cy="1658639"/>
          </a:xfrm>
        </p:spPr>
        <p:txBody>
          <a:bodyPr/>
          <a:lstStyle>
            <a:lvl1pPr marL="0" indent="0">
              <a:buNone/>
              <a:defRPr>
                <a:gradFill>
                  <a:gsLst>
                    <a:gs pos="1250">
                      <a:schemeClr val="tx2"/>
                    </a:gs>
                    <a:gs pos="99000">
                      <a:schemeClr val="tx2"/>
                    </a:gs>
                  </a:gsLst>
                  <a:lin ang="5400000" scaled="0"/>
                </a:gradFill>
              </a:defRPr>
            </a:lvl1pPr>
            <a:lvl2pPr marL="0" indent="0">
              <a:buFontTx/>
              <a:buNone/>
              <a:defRPr sz="1600"/>
            </a:lvl2pPr>
            <a:lvl3pPr marL="188252" indent="0">
              <a:buNone/>
              <a:defRPr sz="1600"/>
            </a:lvl3pPr>
            <a:lvl4pPr marL="376504" indent="0">
              <a:buNone/>
              <a:defRPr sz="1500"/>
            </a:lvl4pPr>
            <a:lvl5pPr marL="564756" indent="0">
              <a:buNone/>
              <a:defRPr sz="15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AutoShape 3"/>
          <p:cNvSpPr>
            <a:spLocks noChangeAspect="1" noChangeArrowheads="1" noTextEdit="1"/>
          </p:cNvSpPr>
          <p:nvPr userDrawn="1"/>
        </p:nvSpPr>
        <p:spPr bwMode="auto">
          <a:xfrm>
            <a:off x="8331615" y="5775145"/>
            <a:ext cx="609289" cy="85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301" tIns="37650" rIns="75301" bIns="37650" numCol="1" anchor="t" anchorCtr="0" compatLnSpc="1">
            <a:prstTxWarp prst="textNoShape">
              <a:avLst/>
            </a:prstTxWarp>
          </a:bodyPr>
          <a:lstStyle/>
          <a:p>
            <a:pPr defTabSz="768113"/>
            <a:endParaRPr lang="en-US" sz="1500">
              <a:solidFill>
                <a:srgbClr val="505050"/>
              </a:solidFill>
            </a:endParaRPr>
          </a:p>
        </p:txBody>
      </p:sp>
    </p:spTree>
    <p:extLst>
      <p:ext uri="{BB962C8B-B14F-4D97-AF65-F5344CB8AC3E}">
        <p14:creationId xmlns:p14="http://schemas.microsoft.com/office/powerpoint/2010/main" val="170910137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18" name="Rectangle 17"/>
          <p:cNvSpPr/>
          <p:nvPr userDrawn="1"/>
        </p:nvSpPr>
        <p:spPr bwMode="auto">
          <a:xfrm>
            <a:off x="0" y="6566932"/>
            <a:ext cx="9144000" cy="29106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0602" tIns="120481" rIns="150602" bIns="120481" numCol="1" spcCol="0" rtlCol="0" fromWordArt="0" anchor="t" anchorCtr="0" forceAA="0" compatLnSpc="1">
            <a:prstTxWarp prst="textNoShape">
              <a:avLst/>
            </a:prstTxWarp>
            <a:noAutofit/>
          </a:bodyPr>
          <a:lstStyle/>
          <a:p>
            <a:pPr algn="ctr" defTabSz="767891"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9" name="Group 8"/>
          <p:cNvGrpSpPr>
            <a:grpSpLocks noChangeAspect="1"/>
          </p:cNvGrpSpPr>
          <p:nvPr userDrawn="1"/>
        </p:nvGrpSpPr>
        <p:grpSpPr bwMode="auto">
          <a:xfrm>
            <a:off x="8467013" y="6078675"/>
            <a:ext cx="475059" cy="669437"/>
            <a:chOff x="7062" y="3586"/>
            <a:chExt cx="617" cy="652"/>
          </a:xfrm>
        </p:grpSpPr>
        <p:sp>
          <p:nvSpPr>
            <p:cNvPr id="34" name="AutoShape 7"/>
            <p:cNvSpPr>
              <a:spLocks noChangeAspect="1" noChangeArrowheads="1" noTextEdit="1"/>
            </p:cNvSpPr>
            <p:nvPr userDrawn="1"/>
          </p:nvSpPr>
          <p:spPr bwMode="auto">
            <a:xfrm>
              <a:off x="7062" y="3586"/>
              <a:ext cx="617"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5" name="Freeform 9"/>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6" name="Freeform 10"/>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7" name="Freeform 11"/>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8" name="Freeform 12"/>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9" name="Freeform 13"/>
            <p:cNvSpPr>
              <a:spLocks noEditPoints="1"/>
            </p:cNvSpPr>
            <p:nvPr userDrawn="1"/>
          </p:nvSpPr>
          <p:spPr bwMode="auto">
            <a:xfrm>
              <a:off x="7131" y="3937"/>
              <a:ext cx="208" cy="253"/>
            </a:xfrm>
            <a:custGeom>
              <a:avLst/>
              <a:gdLst>
                <a:gd name="T0" fmla="*/ 59 w 87"/>
                <a:gd name="T1" fmla="*/ 98 h 106"/>
                <a:gd name="T2" fmla="*/ 77 w 87"/>
                <a:gd name="T3" fmla="*/ 103 h 106"/>
                <a:gd name="T4" fmla="*/ 82 w 87"/>
                <a:gd name="T5" fmla="*/ 84 h 106"/>
                <a:gd name="T6" fmla="*/ 65 w 87"/>
                <a:gd name="T7" fmla="*/ 79 h 106"/>
                <a:gd name="T8" fmla="*/ 58 w 87"/>
                <a:gd name="T9" fmla="*/ 67 h 106"/>
                <a:gd name="T10" fmla="*/ 55 w 87"/>
                <a:gd name="T11" fmla="*/ 68 h 106"/>
                <a:gd name="T12" fmla="*/ 63 w 87"/>
                <a:gd name="T13" fmla="*/ 80 h 106"/>
                <a:gd name="T14" fmla="*/ 59 w 87"/>
                <a:gd name="T15" fmla="*/ 98 h 106"/>
                <a:gd name="T16" fmla="*/ 14 w 87"/>
                <a:gd name="T17" fmla="*/ 66 h 106"/>
                <a:gd name="T18" fmla="*/ 26 w 87"/>
                <a:gd name="T19" fmla="*/ 73 h 106"/>
                <a:gd name="T20" fmla="*/ 33 w 87"/>
                <a:gd name="T21" fmla="*/ 62 h 106"/>
                <a:gd name="T22" fmla="*/ 40 w 87"/>
                <a:gd name="T23" fmla="*/ 60 h 106"/>
                <a:gd name="T24" fmla="*/ 40 w 87"/>
                <a:gd name="T25" fmla="*/ 58 h 106"/>
                <a:gd name="T26" fmla="*/ 32 w 87"/>
                <a:gd name="T27" fmla="*/ 60 h 106"/>
                <a:gd name="T28" fmla="*/ 21 w 87"/>
                <a:gd name="T29" fmla="*/ 54 h 106"/>
                <a:gd name="T30" fmla="*/ 14 w 87"/>
                <a:gd name="T31" fmla="*/ 66 h 106"/>
                <a:gd name="T32" fmla="*/ 40 w 87"/>
                <a:gd name="T33" fmla="*/ 27 h 106"/>
                <a:gd name="T34" fmla="*/ 25 w 87"/>
                <a:gd name="T35" fmla="*/ 4 h 106"/>
                <a:gd name="T36" fmla="*/ 2 w 87"/>
                <a:gd name="T37" fmla="*/ 20 h 106"/>
                <a:gd name="T38" fmla="*/ 17 w 87"/>
                <a:gd name="T39" fmla="*/ 42 h 106"/>
                <a:gd name="T40" fmla="*/ 32 w 87"/>
                <a:gd name="T41" fmla="*/ 39 h 106"/>
                <a:gd name="T42" fmla="*/ 41 w 87"/>
                <a:gd name="T43" fmla="*/ 48 h 106"/>
                <a:gd name="T44" fmla="*/ 45 w 87"/>
                <a:gd name="T45" fmla="*/ 44 h 106"/>
                <a:gd name="T46" fmla="*/ 36 w 87"/>
                <a:gd name="T47" fmla="*/ 35 h 106"/>
                <a:gd name="T48" fmla="*/ 40 w 87"/>
                <a:gd name="T49" fmla="*/ 27 h 106"/>
                <a:gd name="T50" fmla="*/ 57 w 87"/>
                <a:gd name="T51" fmla="*/ 46 h 106"/>
                <a:gd name="T52" fmla="*/ 43 w 87"/>
                <a:gd name="T53" fmla="*/ 50 h 106"/>
                <a:gd name="T54" fmla="*/ 48 w 87"/>
                <a:gd name="T55" fmla="*/ 64 h 106"/>
                <a:gd name="T56" fmla="*/ 62 w 87"/>
                <a:gd name="T57" fmla="*/ 60 h 106"/>
                <a:gd name="T58" fmla="*/ 57 w 87"/>
                <a:gd name="T59" fmla="*/ 46 h 106"/>
                <a:gd name="T60" fmla="*/ 78 w 87"/>
                <a:gd name="T61" fmla="*/ 3 h 106"/>
                <a:gd name="T62" fmla="*/ 60 w 87"/>
                <a:gd name="T63" fmla="*/ 9 h 106"/>
                <a:gd name="T64" fmla="*/ 64 w 87"/>
                <a:gd name="T65" fmla="*/ 27 h 106"/>
                <a:gd name="T66" fmla="*/ 56 w 87"/>
                <a:gd name="T67" fmla="*/ 43 h 106"/>
                <a:gd name="T68" fmla="*/ 58 w 87"/>
                <a:gd name="T69" fmla="*/ 43 h 106"/>
                <a:gd name="T70" fmla="*/ 59 w 87"/>
                <a:gd name="T71" fmla="*/ 44 h 106"/>
                <a:gd name="T72" fmla="*/ 67 w 87"/>
                <a:gd name="T73" fmla="*/ 28 h 106"/>
                <a:gd name="T74" fmla="*/ 84 w 87"/>
                <a:gd name="T75" fmla="*/ 21 h 106"/>
                <a:gd name="T76" fmla="*/ 78 w 87"/>
                <a:gd name="T77"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106">
                  <a:moveTo>
                    <a:pt x="59" y="98"/>
                  </a:moveTo>
                  <a:cubicBezTo>
                    <a:pt x="62" y="104"/>
                    <a:pt x="71" y="106"/>
                    <a:pt x="77" y="103"/>
                  </a:cubicBezTo>
                  <a:cubicBezTo>
                    <a:pt x="83" y="99"/>
                    <a:pt x="86" y="91"/>
                    <a:pt x="82" y="84"/>
                  </a:cubicBezTo>
                  <a:cubicBezTo>
                    <a:pt x="79" y="78"/>
                    <a:pt x="71" y="76"/>
                    <a:pt x="65" y="79"/>
                  </a:cubicBezTo>
                  <a:cubicBezTo>
                    <a:pt x="58" y="67"/>
                    <a:pt x="58" y="67"/>
                    <a:pt x="58" y="67"/>
                  </a:cubicBezTo>
                  <a:cubicBezTo>
                    <a:pt x="57" y="67"/>
                    <a:pt x="56" y="67"/>
                    <a:pt x="55" y="68"/>
                  </a:cubicBezTo>
                  <a:cubicBezTo>
                    <a:pt x="63" y="80"/>
                    <a:pt x="63" y="80"/>
                    <a:pt x="63" y="80"/>
                  </a:cubicBezTo>
                  <a:cubicBezTo>
                    <a:pt x="57" y="84"/>
                    <a:pt x="55" y="92"/>
                    <a:pt x="59" y="98"/>
                  </a:cubicBezTo>
                  <a:moveTo>
                    <a:pt x="14" y="66"/>
                  </a:moveTo>
                  <a:cubicBezTo>
                    <a:pt x="15" y="71"/>
                    <a:pt x="21" y="74"/>
                    <a:pt x="26" y="73"/>
                  </a:cubicBezTo>
                  <a:cubicBezTo>
                    <a:pt x="31" y="72"/>
                    <a:pt x="34" y="67"/>
                    <a:pt x="33" y="62"/>
                  </a:cubicBezTo>
                  <a:cubicBezTo>
                    <a:pt x="40" y="60"/>
                    <a:pt x="40" y="60"/>
                    <a:pt x="40" y="60"/>
                  </a:cubicBezTo>
                  <a:cubicBezTo>
                    <a:pt x="40" y="59"/>
                    <a:pt x="40" y="58"/>
                    <a:pt x="40" y="58"/>
                  </a:cubicBezTo>
                  <a:cubicBezTo>
                    <a:pt x="32" y="60"/>
                    <a:pt x="32" y="60"/>
                    <a:pt x="32" y="60"/>
                  </a:cubicBezTo>
                  <a:cubicBezTo>
                    <a:pt x="31" y="55"/>
                    <a:pt x="26" y="52"/>
                    <a:pt x="21" y="54"/>
                  </a:cubicBezTo>
                  <a:cubicBezTo>
                    <a:pt x="15" y="55"/>
                    <a:pt x="12" y="61"/>
                    <a:pt x="14" y="66"/>
                  </a:cubicBezTo>
                  <a:moveTo>
                    <a:pt x="40" y="27"/>
                  </a:moveTo>
                  <a:cubicBezTo>
                    <a:pt x="42" y="17"/>
                    <a:pt x="35" y="6"/>
                    <a:pt x="25" y="4"/>
                  </a:cubicBezTo>
                  <a:cubicBezTo>
                    <a:pt x="14" y="2"/>
                    <a:pt x="4" y="9"/>
                    <a:pt x="2" y="20"/>
                  </a:cubicBezTo>
                  <a:cubicBezTo>
                    <a:pt x="0" y="30"/>
                    <a:pt x="7" y="40"/>
                    <a:pt x="17" y="42"/>
                  </a:cubicBezTo>
                  <a:cubicBezTo>
                    <a:pt x="22" y="43"/>
                    <a:pt x="28" y="42"/>
                    <a:pt x="32" y="39"/>
                  </a:cubicBezTo>
                  <a:cubicBezTo>
                    <a:pt x="41" y="48"/>
                    <a:pt x="41" y="48"/>
                    <a:pt x="41" y="48"/>
                  </a:cubicBezTo>
                  <a:cubicBezTo>
                    <a:pt x="42" y="47"/>
                    <a:pt x="44" y="45"/>
                    <a:pt x="45" y="44"/>
                  </a:cubicBezTo>
                  <a:cubicBezTo>
                    <a:pt x="36" y="35"/>
                    <a:pt x="36" y="35"/>
                    <a:pt x="36" y="35"/>
                  </a:cubicBezTo>
                  <a:cubicBezTo>
                    <a:pt x="38" y="33"/>
                    <a:pt x="39" y="30"/>
                    <a:pt x="40" y="27"/>
                  </a:cubicBezTo>
                  <a:moveTo>
                    <a:pt x="57" y="46"/>
                  </a:moveTo>
                  <a:cubicBezTo>
                    <a:pt x="52" y="43"/>
                    <a:pt x="46" y="45"/>
                    <a:pt x="43" y="50"/>
                  </a:cubicBezTo>
                  <a:cubicBezTo>
                    <a:pt x="41" y="56"/>
                    <a:pt x="43" y="62"/>
                    <a:pt x="48" y="64"/>
                  </a:cubicBezTo>
                  <a:cubicBezTo>
                    <a:pt x="53" y="67"/>
                    <a:pt x="59" y="65"/>
                    <a:pt x="62" y="60"/>
                  </a:cubicBezTo>
                  <a:cubicBezTo>
                    <a:pt x="64" y="55"/>
                    <a:pt x="62" y="49"/>
                    <a:pt x="57" y="46"/>
                  </a:cubicBezTo>
                  <a:moveTo>
                    <a:pt x="78" y="3"/>
                  </a:moveTo>
                  <a:cubicBezTo>
                    <a:pt x="71" y="0"/>
                    <a:pt x="63" y="3"/>
                    <a:pt x="60" y="9"/>
                  </a:cubicBezTo>
                  <a:cubicBezTo>
                    <a:pt x="57" y="16"/>
                    <a:pt x="59" y="23"/>
                    <a:pt x="64" y="27"/>
                  </a:cubicBezTo>
                  <a:cubicBezTo>
                    <a:pt x="56" y="43"/>
                    <a:pt x="56" y="43"/>
                    <a:pt x="56" y="43"/>
                  </a:cubicBezTo>
                  <a:cubicBezTo>
                    <a:pt x="57" y="43"/>
                    <a:pt x="58" y="43"/>
                    <a:pt x="58" y="43"/>
                  </a:cubicBezTo>
                  <a:cubicBezTo>
                    <a:pt x="59" y="43"/>
                    <a:pt x="59" y="44"/>
                    <a:pt x="59" y="44"/>
                  </a:cubicBezTo>
                  <a:cubicBezTo>
                    <a:pt x="67" y="28"/>
                    <a:pt x="67" y="28"/>
                    <a:pt x="67" y="28"/>
                  </a:cubicBezTo>
                  <a:cubicBezTo>
                    <a:pt x="73" y="30"/>
                    <a:pt x="81" y="28"/>
                    <a:pt x="84" y="21"/>
                  </a:cubicBezTo>
                  <a:cubicBezTo>
                    <a:pt x="87" y="15"/>
                    <a:pt x="84" y="7"/>
                    <a:pt x="78"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0" name="Freeform 14"/>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1" name="Freeform 15"/>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2" name="Freeform 16"/>
            <p:cNvSpPr>
              <a:spLocks/>
            </p:cNvSpPr>
            <p:nvPr userDrawn="1"/>
          </p:nvSpPr>
          <p:spPr bwMode="auto">
            <a:xfrm>
              <a:off x="7370" y="3665"/>
              <a:ext cx="163" cy="160"/>
            </a:xfrm>
            <a:custGeom>
              <a:avLst/>
              <a:gdLst>
                <a:gd name="T0" fmla="*/ 60 w 68"/>
                <a:gd name="T1" fmla="*/ 0 h 67"/>
                <a:gd name="T2" fmla="*/ 9 w 68"/>
                <a:gd name="T3" fmla="*/ 0 h 67"/>
                <a:gd name="T4" fmla="*/ 0 w 68"/>
                <a:gd name="T5" fmla="*/ 9 h 67"/>
                <a:gd name="T6" fmla="*/ 0 w 68"/>
                <a:gd name="T7" fmla="*/ 41 h 67"/>
                <a:gd name="T8" fmla="*/ 9 w 68"/>
                <a:gd name="T9" fmla="*/ 50 h 67"/>
                <a:gd name="T10" fmla="*/ 21 w 68"/>
                <a:gd name="T11" fmla="*/ 50 h 67"/>
                <a:gd name="T12" fmla="*/ 47 w 68"/>
                <a:gd name="T13" fmla="*/ 67 h 67"/>
                <a:gd name="T14" fmla="*/ 41 w 68"/>
                <a:gd name="T15" fmla="*/ 50 h 67"/>
                <a:gd name="T16" fmla="*/ 60 w 68"/>
                <a:gd name="T17" fmla="*/ 50 h 67"/>
                <a:gd name="T18" fmla="*/ 68 w 68"/>
                <a:gd name="T19" fmla="*/ 41 h 67"/>
                <a:gd name="T20" fmla="*/ 68 w 68"/>
                <a:gd name="T21" fmla="*/ 9 h 67"/>
                <a:gd name="T22" fmla="*/ 60 w 68"/>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67">
                  <a:moveTo>
                    <a:pt x="60"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60" y="50"/>
                    <a:pt x="60" y="50"/>
                    <a:pt x="60" y="50"/>
                  </a:cubicBezTo>
                  <a:cubicBezTo>
                    <a:pt x="64" y="50"/>
                    <a:pt x="68" y="46"/>
                    <a:pt x="68" y="41"/>
                  </a:cubicBezTo>
                  <a:cubicBezTo>
                    <a:pt x="68" y="9"/>
                    <a:pt x="68" y="9"/>
                    <a:pt x="68" y="9"/>
                  </a:cubicBezTo>
                  <a:cubicBezTo>
                    <a:pt x="68" y="4"/>
                    <a:pt x="64" y="0"/>
                    <a:pt x="6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3" name="Freeform 17"/>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4" name="Freeform 18"/>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5" name="Freeform 19"/>
            <p:cNvSpPr>
              <a:spLocks/>
            </p:cNvSpPr>
            <p:nvPr userDrawn="1"/>
          </p:nvSpPr>
          <p:spPr bwMode="auto">
            <a:xfrm>
              <a:off x="7464" y="3959"/>
              <a:ext cx="172" cy="83"/>
            </a:xfrm>
            <a:custGeom>
              <a:avLst/>
              <a:gdLst>
                <a:gd name="T0" fmla="*/ 59 w 72"/>
                <a:gd name="T1" fmla="*/ 9 h 35"/>
                <a:gd name="T2" fmla="*/ 52 w 72"/>
                <a:gd name="T3" fmla="*/ 11 h 35"/>
                <a:gd name="T4" fmla="*/ 34 w 72"/>
                <a:gd name="T5" fmla="*/ 0 h 35"/>
                <a:gd name="T6" fmla="*/ 14 w 72"/>
                <a:gd name="T7" fmla="*/ 15 h 35"/>
                <a:gd name="T8" fmla="*/ 10 w 72"/>
                <a:gd name="T9" fmla="*/ 15 h 35"/>
                <a:gd name="T10" fmla="*/ 0 w 72"/>
                <a:gd name="T11" fmla="*/ 25 h 35"/>
                <a:gd name="T12" fmla="*/ 10 w 72"/>
                <a:gd name="T13" fmla="*/ 35 h 35"/>
                <a:gd name="T14" fmla="*/ 59 w 72"/>
                <a:gd name="T15" fmla="*/ 35 h 35"/>
                <a:gd name="T16" fmla="*/ 72 w 72"/>
                <a:gd name="T17" fmla="*/ 22 h 35"/>
                <a:gd name="T18" fmla="*/ 59 w 72"/>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35">
                  <a:moveTo>
                    <a:pt x="59" y="9"/>
                  </a:moveTo>
                  <a:cubicBezTo>
                    <a:pt x="56" y="9"/>
                    <a:pt x="54" y="10"/>
                    <a:pt x="52" y="11"/>
                  </a:cubicBezTo>
                  <a:cubicBezTo>
                    <a:pt x="49" y="5"/>
                    <a:pt x="42" y="0"/>
                    <a:pt x="34" y="0"/>
                  </a:cubicBezTo>
                  <a:cubicBezTo>
                    <a:pt x="24" y="0"/>
                    <a:pt x="16" y="7"/>
                    <a:pt x="14" y="15"/>
                  </a:cubicBezTo>
                  <a:cubicBezTo>
                    <a:pt x="13" y="15"/>
                    <a:pt x="12" y="15"/>
                    <a:pt x="10" y="15"/>
                  </a:cubicBezTo>
                  <a:cubicBezTo>
                    <a:pt x="5" y="15"/>
                    <a:pt x="0" y="19"/>
                    <a:pt x="0" y="25"/>
                  </a:cubicBezTo>
                  <a:cubicBezTo>
                    <a:pt x="0" y="30"/>
                    <a:pt x="5" y="35"/>
                    <a:pt x="10" y="35"/>
                  </a:cubicBezTo>
                  <a:cubicBezTo>
                    <a:pt x="59" y="35"/>
                    <a:pt x="59" y="35"/>
                    <a:pt x="59" y="35"/>
                  </a:cubicBezTo>
                  <a:cubicBezTo>
                    <a:pt x="66" y="35"/>
                    <a:pt x="72" y="29"/>
                    <a:pt x="72" y="22"/>
                  </a:cubicBezTo>
                  <a:cubicBezTo>
                    <a:pt x="72" y="15"/>
                    <a:pt x="66" y="9"/>
                    <a:pt x="59"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gr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01929" y="1189177"/>
            <a:ext cx="8740142" cy="1658639"/>
          </a:xfrm>
        </p:spPr>
        <p:txBody>
          <a:bodyPr/>
          <a:lstStyle>
            <a:lvl1pPr marL="0" indent="0">
              <a:buNone/>
              <a:defRPr>
                <a:gradFill>
                  <a:gsLst>
                    <a:gs pos="1250">
                      <a:schemeClr val="tx1"/>
                    </a:gs>
                    <a:gs pos="99000">
                      <a:schemeClr val="tx1"/>
                    </a:gs>
                  </a:gsLst>
                  <a:lin ang="5400000" scaled="0"/>
                </a:gradFill>
              </a:defRPr>
            </a:lvl1pPr>
            <a:lvl2pPr marL="0" indent="0">
              <a:buFontTx/>
              <a:buNone/>
              <a:defRPr sz="1600"/>
            </a:lvl2pPr>
            <a:lvl3pPr marL="188252" indent="0">
              <a:buNone/>
              <a:defRPr sz="1600"/>
            </a:lvl3pPr>
            <a:lvl4pPr marL="376504" indent="0">
              <a:buNone/>
              <a:defRPr sz="1500"/>
            </a:lvl4pPr>
            <a:lvl5pPr marL="564756" indent="0">
              <a:buNone/>
              <a:defRPr sz="15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9471763"/>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Rectangle 17"/>
          <p:cNvSpPr/>
          <p:nvPr userDrawn="1"/>
        </p:nvSpPr>
        <p:spPr bwMode="auto">
          <a:xfrm>
            <a:off x="0" y="6566932"/>
            <a:ext cx="9144000" cy="29106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0602" tIns="120481" rIns="150602" bIns="120481" numCol="1" spcCol="0" rtlCol="0" fromWordArt="0" anchor="t" anchorCtr="0" forceAA="0" compatLnSpc="1">
            <a:prstTxWarp prst="textNoShape">
              <a:avLst/>
            </a:prstTxWarp>
            <a:noAutofit/>
          </a:bodyPr>
          <a:lstStyle/>
          <a:p>
            <a:pPr algn="ctr" defTabSz="767891"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9" name="Group 8"/>
          <p:cNvGrpSpPr>
            <a:grpSpLocks noChangeAspect="1"/>
          </p:cNvGrpSpPr>
          <p:nvPr userDrawn="1"/>
        </p:nvGrpSpPr>
        <p:grpSpPr bwMode="auto">
          <a:xfrm>
            <a:off x="8467013" y="6078675"/>
            <a:ext cx="475059" cy="669437"/>
            <a:chOff x="7062" y="3586"/>
            <a:chExt cx="617" cy="652"/>
          </a:xfrm>
        </p:grpSpPr>
        <p:sp>
          <p:nvSpPr>
            <p:cNvPr id="20" name="AutoShape 7"/>
            <p:cNvSpPr>
              <a:spLocks noChangeAspect="1" noChangeArrowheads="1" noTextEdit="1"/>
            </p:cNvSpPr>
            <p:nvPr userDrawn="1"/>
          </p:nvSpPr>
          <p:spPr bwMode="auto">
            <a:xfrm>
              <a:off x="7062" y="3586"/>
              <a:ext cx="617"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5" name="Freeform 9"/>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6" name="Freeform 10"/>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7" name="Freeform 11"/>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8" name="Freeform 12"/>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9" name="Freeform 13"/>
            <p:cNvSpPr>
              <a:spLocks noEditPoints="1"/>
            </p:cNvSpPr>
            <p:nvPr userDrawn="1"/>
          </p:nvSpPr>
          <p:spPr bwMode="auto">
            <a:xfrm>
              <a:off x="7131" y="3937"/>
              <a:ext cx="208" cy="253"/>
            </a:xfrm>
            <a:custGeom>
              <a:avLst/>
              <a:gdLst>
                <a:gd name="T0" fmla="*/ 59 w 87"/>
                <a:gd name="T1" fmla="*/ 98 h 106"/>
                <a:gd name="T2" fmla="*/ 77 w 87"/>
                <a:gd name="T3" fmla="*/ 103 h 106"/>
                <a:gd name="T4" fmla="*/ 82 w 87"/>
                <a:gd name="T5" fmla="*/ 84 h 106"/>
                <a:gd name="T6" fmla="*/ 65 w 87"/>
                <a:gd name="T7" fmla="*/ 79 h 106"/>
                <a:gd name="T8" fmla="*/ 58 w 87"/>
                <a:gd name="T9" fmla="*/ 67 h 106"/>
                <a:gd name="T10" fmla="*/ 55 w 87"/>
                <a:gd name="T11" fmla="*/ 68 h 106"/>
                <a:gd name="T12" fmla="*/ 63 w 87"/>
                <a:gd name="T13" fmla="*/ 80 h 106"/>
                <a:gd name="T14" fmla="*/ 59 w 87"/>
                <a:gd name="T15" fmla="*/ 98 h 106"/>
                <a:gd name="T16" fmla="*/ 14 w 87"/>
                <a:gd name="T17" fmla="*/ 66 h 106"/>
                <a:gd name="T18" fmla="*/ 26 w 87"/>
                <a:gd name="T19" fmla="*/ 73 h 106"/>
                <a:gd name="T20" fmla="*/ 33 w 87"/>
                <a:gd name="T21" fmla="*/ 62 h 106"/>
                <a:gd name="T22" fmla="*/ 40 w 87"/>
                <a:gd name="T23" fmla="*/ 60 h 106"/>
                <a:gd name="T24" fmla="*/ 40 w 87"/>
                <a:gd name="T25" fmla="*/ 58 h 106"/>
                <a:gd name="T26" fmla="*/ 32 w 87"/>
                <a:gd name="T27" fmla="*/ 60 h 106"/>
                <a:gd name="T28" fmla="*/ 21 w 87"/>
                <a:gd name="T29" fmla="*/ 54 h 106"/>
                <a:gd name="T30" fmla="*/ 14 w 87"/>
                <a:gd name="T31" fmla="*/ 66 h 106"/>
                <a:gd name="T32" fmla="*/ 40 w 87"/>
                <a:gd name="T33" fmla="*/ 27 h 106"/>
                <a:gd name="T34" fmla="*/ 25 w 87"/>
                <a:gd name="T35" fmla="*/ 4 h 106"/>
                <a:gd name="T36" fmla="*/ 2 w 87"/>
                <a:gd name="T37" fmla="*/ 20 h 106"/>
                <a:gd name="T38" fmla="*/ 17 w 87"/>
                <a:gd name="T39" fmla="*/ 42 h 106"/>
                <a:gd name="T40" fmla="*/ 32 w 87"/>
                <a:gd name="T41" fmla="*/ 39 h 106"/>
                <a:gd name="T42" fmla="*/ 41 w 87"/>
                <a:gd name="T43" fmla="*/ 48 h 106"/>
                <a:gd name="T44" fmla="*/ 45 w 87"/>
                <a:gd name="T45" fmla="*/ 44 h 106"/>
                <a:gd name="T46" fmla="*/ 36 w 87"/>
                <a:gd name="T47" fmla="*/ 35 h 106"/>
                <a:gd name="T48" fmla="*/ 40 w 87"/>
                <a:gd name="T49" fmla="*/ 27 h 106"/>
                <a:gd name="T50" fmla="*/ 57 w 87"/>
                <a:gd name="T51" fmla="*/ 46 h 106"/>
                <a:gd name="T52" fmla="*/ 43 w 87"/>
                <a:gd name="T53" fmla="*/ 50 h 106"/>
                <a:gd name="T54" fmla="*/ 48 w 87"/>
                <a:gd name="T55" fmla="*/ 64 h 106"/>
                <a:gd name="T56" fmla="*/ 62 w 87"/>
                <a:gd name="T57" fmla="*/ 60 h 106"/>
                <a:gd name="T58" fmla="*/ 57 w 87"/>
                <a:gd name="T59" fmla="*/ 46 h 106"/>
                <a:gd name="T60" fmla="*/ 78 w 87"/>
                <a:gd name="T61" fmla="*/ 3 h 106"/>
                <a:gd name="T62" fmla="*/ 60 w 87"/>
                <a:gd name="T63" fmla="*/ 9 h 106"/>
                <a:gd name="T64" fmla="*/ 64 w 87"/>
                <a:gd name="T65" fmla="*/ 27 h 106"/>
                <a:gd name="T66" fmla="*/ 56 w 87"/>
                <a:gd name="T67" fmla="*/ 43 h 106"/>
                <a:gd name="T68" fmla="*/ 58 w 87"/>
                <a:gd name="T69" fmla="*/ 43 h 106"/>
                <a:gd name="T70" fmla="*/ 59 w 87"/>
                <a:gd name="T71" fmla="*/ 44 h 106"/>
                <a:gd name="T72" fmla="*/ 67 w 87"/>
                <a:gd name="T73" fmla="*/ 28 h 106"/>
                <a:gd name="T74" fmla="*/ 84 w 87"/>
                <a:gd name="T75" fmla="*/ 21 h 106"/>
                <a:gd name="T76" fmla="*/ 78 w 87"/>
                <a:gd name="T77"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106">
                  <a:moveTo>
                    <a:pt x="59" y="98"/>
                  </a:moveTo>
                  <a:cubicBezTo>
                    <a:pt x="62" y="104"/>
                    <a:pt x="71" y="106"/>
                    <a:pt x="77" y="103"/>
                  </a:cubicBezTo>
                  <a:cubicBezTo>
                    <a:pt x="83" y="99"/>
                    <a:pt x="86" y="91"/>
                    <a:pt x="82" y="84"/>
                  </a:cubicBezTo>
                  <a:cubicBezTo>
                    <a:pt x="79" y="78"/>
                    <a:pt x="71" y="76"/>
                    <a:pt x="65" y="79"/>
                  </a:cubicBezTo>
                  <a:cubicBezTo>
                    <a:pt x="58" y="67"/>
                    <a:pt x="58" y="67"/>
                    <a:pt x="58" y="67"/>
                  </a:cubicBezTo>
                  <a:cubicBezTo>
                    <a:pt x="57" y="67"/>
                    <a:pt x="56" y="67"/>
                    <a:pt x="55" y="68"/>
                  </a:cubicBezTo>
                  <a:cubicBezTo>
                    <a:pt x="63" y="80"/>
                    <a:pt x="63" y="80"/>
                    <a:pt x="63" y="80"/>
                  </a:cubicBezTo>
                  <a:cubicBezTo>
                    <a:pt x="57" y="84"/>
                    <a:pt x="55" y="92"/>
                    <a:pt x="59" y="98"/>
                  </a:cubicBezTo>
                  <a:moveTo>
                    <a:pt x="14" y="66"/>
                  </a:moveTo>
                  <a:cubicBezTo>
                    <a:pt x="15" y="71"/>
                    <a:pt x="21" y="74"/>
                    <a:pt x="26" y="73"/>
                  </a:cubicBezTo>
                  <a:cubicBezTo>
                    <a:pt x="31" y="72"/>
                    <a:pt x="34" y="67"/>
                    <a:pt x="33" y="62"/>
                  </a:cubicBezTo>
                  <a:cubicBezTo>
                    <a:pt x="40" y="60"/>
                    <a:pt x="40" y="60"/>
                    <a:pt x="40" y="60"/>
                  </a:cubicBezTo>
                  <a:cubicBezTo>
                    <a:pt x="40" y="59"/>
                    <a:pt x="40" y="58"/>
                    <a:pt x="40" y="58"/>
                  </a:cubicBezTo>
                  <a:cubicBezTo>
                    <a:pt x="32" y="60"/>
                    <a:pt x="32" y="60"/>
                    <a:pt x="32" y="60"/>
                  </a:cubicBezTo>
                  <a:cubicBezTo>
                    <a:pt x="31" y="55"/>
                    <a:pt x="26" y="52"/>
                    <a:pt x="21" y="54"/>
                  </a:cubicBezTo>
                  <a:cubicBezTo>
                    <a:pt x="15" y="55"/>
                    <a:pt x="12" y="61"/>
                    <a:pt x="14" y="66"/>
                  </a:cubicBezTo>
                  <a:moveTo>
                    <a:pt x="40" y="27"/>
                  </a:moveTo>
                  <a:cubicBezTo>
                    <a:pt x="42" y="17"/>
                    <a:pt x="35" y="6"/>
                    <a:pt x="25" y="4"/>
                  </a:cubicBezTo>
                  <a:cubicBezTo>
                    <a:pt x="14" y="2"/>
                    <a:pt x="4" y="9"/>
                    <a:pt x="2" y="20"/>
                  </a:cubicBezTo>
                  <a:cubicBezTo>
                    <a:pt x="0" y="30"/>
                    <a:pt x="7" y="40"/>
                    <a:pt x="17" y="42"/>
                  </a:cubicBezTo>
                  <a:cubicBezTo>
                    <a:pt x="22" y="43"/>
                    <a:pt x="28" y="42"/>
                    <a:pt x="32" y="39"/>
                  </a:cubicBezTo>
                  <a:cubicBezTo>
                    <a:pt x="41" y="48"/>
                    <a:pt x="41" y="48"/>
                    <a:pt x="41" y="48"/>
                  </a:cubicBezTo>
                  <a:cubicBezTo>
                    <a:pt x="42" y="47"/>
                    <a:pt x="44" y="45"/>
                    <a:pt x="45" y="44"/>
                  </a:cubicBezTo>
                  <a:cubicBezTo>
                    <a:pt x="36" y="35"/>
                    <a:pt x="36" y="35"/>
                    <a:pt x="36" y="35"/>
                  </a:cubicBezTo>
                  <a:cubicBezTo>
                    <a:pt x="38" y="33"/>
                    <a:pt x="39" y="30"/>
                    <a:pt x="40" y="27"/>
                  </a:cubicBezTo>
                  <a:moveTo>
                    <a:pt x="57" y="46"/>
                  </a:moveTo>
                  <a:cubicBezTo>
                    <a:pt x="52" y="43"/>
                    <a:pt x="46" y="45"/>
                    <a:pt x="43" y="50"/>
                  </a:cubicBezTo>
                  <a:cubicBezTo>
                    <a:pt x="41" y="56"/>
                    <a:pt x="43" y="62"/>
                    <a:pt x="48" y="64"/>
                  </a:cubicBezTo>
                  <a:cubicBezTo>
                    <a:pt x="53" y="67"/>
                    <a:pt x="59" y="65"/>
                    <a:pt x="62" y="60"/>
                  </a:cubicBezTo>
                  <a:cubicBezTo>
                    <a:pt x="64" y="55"/>
                    <a:pt x="62" y="49"/>
                    <a:pt x="57" y="46"/>
                  </a:cubicBezTo>
                  <a:moveTo>
                    <a:pt x="78" y="3"/>
                  </a:moveTo>
                  <a:cubicBezTo>
                    <a:pt x="71" y="0"/>
                    <a:pt x="63" y="3"/>
                    <a:pt x="60" y="9"/>
                  </a:cubicBezTo>
                  <a:cubicBezTo>
                    <a:pt x="57" y="16"/>
                    <a:pt x="59" y="23"/>
                    <a:pt x="64" y="27"/>
                  </a:cubicBezTo>
                  <a:cubicBezTo>
                    <a:pt x="56" y="43"/>
                    <a:pt x="56" y="43"/>
                    <a:pt x="56" y="43"/>
                  </a:cubicBezTo>
                  <a:cubicBezTo>
                    <a:pt x="57" y="43"/>
                    <a:pt x="58" y="43"/>
                    <a:pt x="58" y="43"/>
                  </a:cubicBezTo>
                  <a:cubicBezTo>
                    <a:pt x="59" y="43"/>
                    <a:pt x="59" y="44"/>
                    <a:pt x="59" y="44"/>
                  </a:cubicBezTo>
                  <a:cubicBezTo>
                    <a:pt x="67" y="28"/>
                    <a:pt x="67" y="28"/>
                    <a:pt x="67" y="28"/>
                  </a:cubicBezTo>
                  <a:cubicBezTo>
                    <a:pt x="73" y="30"/>
                    <a:pt x="81" y="28"/>
                    <a:pt x="84" y="21"/>
                  </a:cubicBezTo>
                  <a:cubicBezTo>
                    <a:pt x="87" y="15"/>
                    <a:pt x="84" y="7"/>
                    <a:pt x="78"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0" name="Freeform 14"/>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1" name="Freeform 15"/>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2" name="Freeform 16"/>
            <p:cNvSpPr>
              <a:spLocks/>
            </p:cNvSpPr>
            <p:nvPr userDrawn="1"/>
          </p:nvSpPr>
          <p:spPr bwMode="auto">
            <a:xfrm>
              <a:off x="7370" y="3665"/>
              <a:ext cx="163" cy="160"/>
            </a:xfrm>
            <a:custGeom>
              <a:avLst/>
              <a:gdLst>
                <a:gd name="T0" fmla="*/ 60 w 68"/>
                <a:gd name="T1" fmla="*/ 0 h 67"/>
                <a:gd name="T2" fmla="*/ 9 w 68"/>
                <a:gd name="T3" fmla="*/ 0 h 67"/>
                <a:gd name="T4" fmla="*/ 0 w 68"/>
                <a:gd name="T5" fmla="*/ 9 h 67"/>
                <a:gd name="T6" fmla="*/ 0 w 68"/>
                <a:gd name="T7" fmla="*/ 41 h 67"/>
                <a:gd name="T8" fmla="*/ 9 w 68"/>
                <a:gd name="T9" fmla="*/ 50 h 67"/>
                <a:gd name="T10" fmla="*/ 21 w 68"/>
                <a:gd name="T11" fmla="*/ 50 h 67"/>
                <a:gd name="T12" fmla="*/ 47 w 68"/>
                <a:gd name="T13" fmla="*/ 67 h 67"/>
                <a:gd name="T14" fmla="*/ 41 w 68"/>
                <a:gd name="T15" fmla="*/ 50 h 67"/>
                <a:gd name="T16" fmla="*/ 60 w 68"/>
                <a:gd name="T17" fmla="*/ 50 h 67"/>
                <a:gd name="T18" fmla="*/ 68 w 68"/>
                <a:gd name="T19" fmla="*/ 41 h 67"/>
                <a:gd name="T20" fmla="*/ 68 w 68"/>
                <a:gd name="T21" fmla="*/ 9 h 67"/>
                <a:gd name="T22" fmla="*/ 60 w 68"/>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67">
                  <a:moveTo>
                    <a:pt x="60"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60" y="50"/>
                    <a:pt x="60" y="50"/>
                    <a:pt x="60" y="50"/>
                  </a:cubicBezTo>
                  <a:cubicBezTo>
                    <a:pt x="64" y="50"/>
                    <a:pt x="68" y="46"/>
                    <a:pt x="68" y="41"/>
                  </a:cubicBezTo>
                  <a:cubicBezTo>
                    <a:pt x="68" y="9"/>
                    <a:pt x="68" y="9"/>
                    <a:pt x="68" y="9"/>
                  </a:cubicBezTo>
                  <a:cubicBezTo>
                    <a:pt x="68" y="4"/>
                    <a:pt x="64" y="0"/>
                    <a:pt x="6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3" name="Freeform 17"/>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4" name="Freeform 18"/>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5" name="Freeform 19"/>
            <p:cNvSpPr>
              <a:spLocks/>
            </p:cNvSpPr>
            <p:nvPr userDrawn="1"/>
          </p:nvSpPr>
          <p:spPr bwMode="auto">
            <a:xfrm>
              <a:off x="7464" y="3959"/>
              <a:ext cx="172" cy="83"/>
            </a:xfrm>
            <a:custGeom>
              <a:avLst/>
              <a:gdLst>
                <a:gd name="T0" fmla="*/ 59 w 72"/>
                <a:gd name="T1" fmla="*/ 9 h 35"/>
                <a:gd name="T2" fmla="*/ 52 w 72"/>
                <a:gd name="T3" fmla="*/ 11 h 35"/>
                <a:gd name="T4" fmla="*/ 34 w 72"/>
                <a:gd name="T5" fmla="*/ 0 h 35"/>
                <a:gd name="T6" fmla="*/ 14 w 72"/>
                <a:gd name="T7" fmla="*/ 15 h 35"/>
                <a:gd name="T8" fmla="*/ 10 w 72"/>
                <a:gd name="T9" fmla="*/ 15 h 35"/>
                <a:gd name="T10" fmla="*/ 0 w 72"/>
                <a:gd name="T11" fmla="*/ 25 h 35"/>
                <a:gd name="T12" fmla="*/ 10 w 72"/>
                <a:gd name="T13" fmla="*/ 35 h 35"/>
                <a:gd name="T14" fmla="*/ 59 w 72"/>
                <a:gd name="T15" fmla="*/ 35 h 35"/>
                <a:gd name="T16" fmla="*/ 72 w 72"/>
                <a:gd name="T17" fmla="*/ 22 h 35"/>
                <a:gd name="T18" fmla="*/ 59 w 72"/>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35">
                  <a:moveTo>
                    <a:pt x="59" y="9"/>
                  </a:moveTo>
                  <a:cubicBezTo>
                    <a:pt x="56" y="9"/>
                    <a:pt x="54" y="10"/>
                    <a:pt x="52" y="11"/>
                  </a:cubicBezTo>
                  <a:cubicBezTo>
                    <a:pt x="49" y="5"/>
                    <a:pt x="42" y="0"/>
                    <a:pt x="34" y="0"/>
                  </a:cubicBezTo>
                  <a:cubicBezTo>
                    <a:pt x="24" y="0"/>
                    <a:pt x="16" y="7"/>
                    <a:pt x="14" y="15"/>
                  </a:cubicBezTo>
                  <a:cubicBezTo>
                    <a:pt x="13" y="15"/>
                    <a:pt x="12" y="15"/>
                    <a:pt x="10" y="15"/>
                  </a:cubicBezTo>
                  <a:cubicBezTo>
                    <a:pt x="5" y="15"/>
                    <a:pt x="0" y="19"/>
                    <a:pt x="0" y="25"/>
                  </a:cubicBezTo>
                  <a:cubicBezTo>
                    <a:pt x="0" y="30"/>
                    <a:pt x="5" y="35"/>
                    <a:pt x="10" y="35"/>
                  </a:cubicBezTo>
                  <a:cubicBezTo>
                    <a:pt x="59" y="35"/>
                    <a:pt x="59" y="35"/>
                    <a:pt x="59" y="35"/>
                  </a:cubicBezTo>
                  <a:cubicBezTo>
                    <a:pt x="66" y="35"/>
                    <a:pt x="72" y="29"/>
                    <a:pt x="72" y="22"/>
                  </a:cubicBezTo>
                  <a:cubicBezTo>
                    <a:pt x="72" y="15"/>
                    <a:pt x="66" y="9"/>
                    <a:pt x="59"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grpSp>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01929" y="1190734"/>
            <a:ext cx="8740142" cy="182791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488511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18" name="Rectangle 17"/>
          <p:cNvSpPr/>
          <p:nvPr userDrawn="1"/>
        </p:nvSpPr>
        <p:spPr bwMode="auto">
          <a:xfrm>
            <a:off x="0" y="6566932"/>
            <a:ext cx="9144000" cy="29106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0602" tIns="120481" rIns="150602" bIns="120481" numCol="1" spcCol="0" rtlCol="0" fromWordArt="0" anchor="t" anchorCtr="0" forceAA="0" compatLnSpc="1">
            <a:prstTxWarp prst="textNoShape">
              <a:avLst/>
            </a:prstTxWarp>
            <a:noAutofit/>
          </a:bodyPr>
          <a:lstStyle/>
          <a:p>
            <a:pPr algn="ctr" defTabSz="767891"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9" name="Group 8"/>
          <p:cNvGrpSpPr>
            <a:grpSpLocks noChangeAspect="1"/>
          </p:cNvGrpSpPr>
          <p:nvPr userDrawn="1"/>
        </p:nvGrpSpPr>
        <p:grpSpPr bwMode="auto">
          <a:xfrm>
            <a:off x="8467013" y="6078675"/>
            <a:ext cx="475059" cy="669437"/>
            <a:chOff x="7062" y="3586"/>
            <a:chExt cx="617" cy="652"/>
          </a:xfrm>
        </p:grpSpPr>
        <p:sp>
          <p:nvSpPr>
            <p:cNvPr id="20" name="AutoShape 7"/>
            <p:cNvSpPr>
              <a:spLocks noChangeAspect="1" noChangeArrowheads="1" noTextEdit="1"/>
            </p:cNvSpPr>
            <p:nvPr userDrawn="1"/>
          </p:nvSpPr>
          <p:spPr bwMode="auto">
            <a:xfrm>
              <a:off x="7062" y="3586"/>
              <a:ext cx="617"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5" name="Freeform 9"/>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6" name="Freeform 10"/>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7" name="Freeform 11"/>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8" name="Freeform 12"/>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9" name="Freeform 13"/>
            <p:cNvSpPr>
              <a:spLocks noEditPoints="1"/>
            </p:cNvSpPr>
            <p:nvPr userDrawn="1"/>
          </p:nvSpPr>
          <p:spPr bwMode="auto">
            <a:xfrm>
              <a:off x="7131" y="3937"/>
              <a:ext cx="208" cy="253"/>
            </a:xfrm>
            <a:custGeom>
              <a:avLst/>
              <a:gdLst>
                <a:gd name="T0" fmla="*/ 59 w 87"/>
                <a:gd name="T1" fmla="*/ 98 h 106"/>
                <a:gd name="T2" fmla="*/ 77 w 87"/>
                <a:gd name="T3" fmla="*/ 103 h 106"/>
                <a:gd name="T4" fmla="*/ 82 w 87"/>
                <a:gd name="T5" fmla="*/ 84 h 106"/>
                <a:gd name="T6" fmla="*/ 65 w 87"/>
                <a:gd name="T7" fmla="*/ 79 h 106"/>
                <a:gd name="T8" fmla="*/ 58 w 87"/>
                <a:gd name="T9" fmla="*/ 67 h 106"/>
                <a:gd name="T10" fmla="*/ 55 w 87"/>
                <a:gd name="T11" fmla="*/ 68 h 106"/>
                <a:gd name="T12" fmla="*/ 63 w 87"/>
                <a:gd name="T13" fmla="*/ 80 h 106"/>
                <a:gd name="T14" fmla="*/ 59 w 87"/>
                <a:gd name="T15" fmla="*/ 98 h 106"/>
                <a:gd name="T16" fmla="*/ 14 w 87"/>
                <a:gd name="T17" fmla="*/ 66 h 106"/>
                <a:gd name="T18" fmla="*/ 26 w 87"/>
                <a:gd name="T19" fmla="*/ 73 h 106"/>
                <a:gd name="T20" fmla="*/ 33 w 87"/>
                <a:gd name="T21" fmla="*/ 62 h 106"/>
                <a:gd name="T22" fmla="*/ 40 w 87"/>
                <a:gd name="T23" fmla="*/ 60 h 106"/>
                <a:gd name="T24" fmla="*/ 40 w 87"/>
                <a:gd name="T25" fmla="*/ 58 h 106"/>
                <a:gd name="T26" fmla="*/ 32 w 87"/>
                <a:gd name="T27" fmla="*/ 60 h 106"/>
                <a:gd name="T28" fmla="*/ 21 w 87"/>
                <a:gd name="T29" fmla="*/ 54 h 106"/>
                <a:gd name="T30" fmla="*/ 14 w 87"/>
                <a:gd name="T31" fmla="*/ 66 h 106"/>
                <a:gd name="T32" fmla="*/ 40 w 87"/>
                <a:gd name="T33" fmla="*/ 27 h 106"/>
                <a:gd name="T34" fmla="*/ 25 w 87"/>
                <a:gd name="T35" fmla="*/ 4 h 106"/>
                <a:gd name="T36" fmla="*/ 2 w 87"/>
                <a:gd name="T37" fmla="*/ 20 h 106"/>
                <a:gd name="T38" fmla="*/ 17 w 87"/>
                <a:gd name="T39" fmla="*/ 42 h 106"/>
                <a:gd name="T40" fmla="*/ 32 w 87"/>
                <a:gd name="T41" fmla="*/ 39 h 106"/>
                <a:gd name="T42" fmla="*/ 41 w 87"/>
                <a:gd name="T43" fmla="*/ 48 h 106"/>
                <a:gd name="T44" fmla="*/ 45 w 87"/>
                <a:gd name="T45" fmla="*/ 44 h 106"/>
                <a:gd name="T46" fmla="*/ 36 w 87"/>
                <a:gd name="T47" fmla="*/ 35 h 106"/>
                <a:gd name="T48" fmla="*/ 40 w 87"/>
                <a:gd name="T49" fmla="*/ 27 h 106"/>
                <a:gd name="T50" fmla="*/ 57 w 87"/>
                <a:gd name="T51" fmla="*/ 46 h 106"/>
                <a:gd name="T52" fmla="*/ 43 w 87"/>
                <a:gd name="T53" fmla="*/ 50 h 106"/>
                <a:gd name="T54" fmla="*/ 48 w 87"/>
                <a:gd name="T55" fmla="*/ 64 h 106"/>
                <a:gd name="T56" fmla="*/ 62 w 87"/>
                <a:gd name="T57" fmla="*/ 60 h 106"/>
                <a:gd name="T58" fmla="*/ 57 w 87"/>
                <a:gd name="T59" fmla="*/ 46 h 106"/>
                <a:gd name="T60" fmla="*/ 78 w 87"/>
                <a:gd name="T61" fmla="*/ 3 h 106"/>
                <a:gd name="T62" fmla="*/ 60 w 87"/>
                <a:gd name="T63" fmla="*/ 9 h 106"/>
                <a:gd name="T64" fmla="*/ 64 w 87"/>
                <a:gd name="T65" fmla="*/ 27 h 106"/>
                <a:gd name="T66" fmla="*/ 56 w 87"/>
                <a:gd name="T67" fmla="*/ 43 h 106"/>
                <a:gd name="T68" fmla="*/ 58 w 87"/>
                <a:gd name="T69" fmla="*/ 43 h 106"/>
                <a:gd name="T70" fmla="*/ 59 w 87"/>
                <a:gd name="T71" fmla="*/ 44 h 106"/>
                <a:gd name="T72" fmla="*/ 67 w 87"/>
                <a:gd name="T73" fmla="*/ 28 h 106"/>
                <a:gd name="T74" fmla="*/ 84 w 87"/>
                <a:gd name="T75" fmla="*/ 21 h 106"/>
                <a:gd name="T76" fmla="*/ 78 w 87"/>
                <a:gd name="T77"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106">
                  <a:moveTo>
                    <a:pt x="59" y="98"/>
                  </a:moveTo>
                  <a:cubicBezTo>
                    <a:pt x="62" y="104"/>
                    <a:pt x="71" y="106"/>
                    <a:pt x="77" y="103"/>
                  </a:cubicBezTo>
                  <a:cubicBezTo>
                    <a:pt x="83" y="99"/>
                    <a:pt x="86" y="91"/>
                    <a:pt x="82" y="84"/>
                  </a:cubicBezTo>
                  <a:cubicBezTo>
                    <a:pt x="79" y="78"/>
                    <a:pt x="71" y="76"/>
                    <a:pt x="65" y="79"/>
                  </a:cubicBezTo>
                  <a:cubicBezTo>
                    <a:pt x="58" y="67"/>
                    <a:pt x="58" y="67"/>
                    <a:pt x="58" y="67"/>
                  </a:cubicBezTo>
                  <a:cubicBezTo>
                    <a:pt x="57" y="67"/>
                    <a:pt x="56" y="67"/>
                    <a:pt x="55" y="68"/>
                  </a:cubicBezTo>
                  <a:cubicBezTo>
                    <a:pt x="63" y="80"/>
                    <a:pt x="63" y="80"/>
                    <a:pt x="63" y="80"/>
                  </a:cubicBezTo>
                  <a:cubicBezTo>
                    <a:pt x="57" y="84"/>
                    <a:pt x="55" y="92"/>
                    <a:pt x="59" y="98"/>
                  </a:cubicBezTo>
                  <a:moveTo>
                    <a:pt x="14" y="66"/>
                  </a:moveTo>
                  <a:cubicBezTo>
                    <a:pt x="15" y="71"/>
                    <a:pt x="21" y="74"/>
                    <a:pt x="26" y="73"/>
                  </a:cubicBezTo>
                  <a:cubicBezTo>
                    <a:pt x="31" y="72"/>
                    <a:pt x="34" y="67"/>
                    <a:pt x="33" y="62"/>
                  </a:cubicBezTo>
                  <a:cubicBezTo>
                    <a:pt x="40" y="60"/>
                    <a:pt x="40" y="60"/>
                    <a:pt x="40" y="60"/>
                  </a:cubicBezTo>
                  <a:cubicBezTo>
                    <a:pt x="40" y="59"/>
                    <a:pt x="40" y="58"/>
                    <a:pt x="40" y="58"/>
                  </a:cubicBezTo>
                  <a:cubicBezTo>
                    <a:pt x="32" y="60"/>
                    <a:pt x="32" y="60"/>
                    <a:pt x="32" y="60"/>
                  </a:cubicBezTo>
                  <a:cubicBezTo>
                    <a:pt x="31" y="55"/>
                    <a:pt x="26" y="52"/>
                    <a:pt x="21" y="54"/>
                  </a:cubicBezTo>
                  <a:cubicBezTo>
                    <a:pt x="15" y="55"/>
                    <a:pt x="12" y="61"/>
                    <a:pt x="14" y="66"/>
                  </a:cubicBezTo>
                  <a:moveTo>
                    <a:pt x="40" y="27"/>
                  </a:moveTo>
                  <a:cubicBezTo>
                    <a:pt x="42" y="17"/>
                    <a:pt x="35" y="6"/>
                    <a:pt x="25" y="4"/>
                  </a:cubicBezTo>
                  <a:cubicBezTo>
                    <a:pt x="14" y="2"/>
                    <a:pt x="4" y="9"/>
                    <a:pt x="2" y="20"/>
                  </a:cubicBezTo>
                  <a:cubicBezTo>
                    <a:pt x="0" y="30"/>
                    <a:pt x="7" y="40"/>
                    <a:pt x="17" y="42"/>
                  </a:cubicBezTo>
                  <a:cubicBezTo>
                    <a:pt x="22" y="43"/>
                    <a:pt x="28" y="42"/>
                    <a:pt x="32" y="39"/>
                  </a:cubicBezTo>
                  <a:cubicBezTo>
                    <a:pt x="41" y="48"/>
                    <a:pt x="41" y="48"/>
                    <a:pt x="41" y="48"/>
                  </a:cubicBezTo>
                  <a:cubicBezTo>
                    <a:pt x="42" y="47"/>
                    <a:pt x="44" y="45"/>
                    <a:pt x="45" y="44"/>
                  </a:cubicBezTo>
                  <a:cubicBezTo>
                    <a:pt x="36" y="35"/>
                    <a:pt x="36" y="35"/>
                    <a:pt x="36" y="35"/>
                  </a:cubicBezTo>
                  <a:cubicBezTo>
                    <a:pt x="38" y="33"/>
                    <a:pt x="39" y="30"/>
                    <a:pt x="40" y="27"/>
                  </a:cubicBezTo>
                  <a:moveTo>
                    <a:pt x="57" y="46"/>
                  </a:moveTo>
                  <a:cubicBezTo>
                    <a:pt x="52" y="43"/>
                    <a:pt x="46" y="45"/>
                    <a:pt x="43" y="50"/>
                  </a:cubicBezTo>
                  <a:cubicBezTo>
                    <a:pt x="41" y="56"/>
                    <a:pt x="43" y="62"/>
                    <a:pt x="48" y="64"/>
                  </a:cubicBezTo>
                  <a:cubicBezTo>
                    <a:pt x="53" y="67"/>
                    <a:pt x="59" y="65"/>
                    <a:pt x="62" y="60"/>
                  </a:cubicBezTo>
                  <a:cubicBezTo>
                    <a:pt x="64" y="55"/>
                    <a:pt x="62" y="49"/>
                    <a:pt x="57" y="46"/>
                  </a:cubicBezTo>
                  <a:moveTo>
                    <a:pt x="78" y="3"/>
                  </a:moveTo>
                  <a:cubicBezTo>
                    <a:pt x="71" y="0"/>
                    <a:pt x="63" y="3"/>
                    <a:pt x="60" y="9"/>
                  </a:cubicBezTo>
                  <a:cubicBezTo>
                    <a:pt x="57" y="16"/>
                    <a:pt x="59" y="23"/>
                    <a:pt x="64" y="27"/>
                  </a:cubicBezTo>
                  <a:cubicBezTo>
                    <a:pt x="56" y="43"/>
                    <a:pt x="56" y="43"/>
                    <a:pt x="56" y="43"/>
                  </a:cubicBezTo>
                  <a:cubicBezTo>
                    <a:pt x="57" y="43"/>
                    <a:pt x="58" y="43"/>
                    <a:pt x="58" y="43"/>
                  </a:cubicBezTo>
                  <a:cubicBezTo>
                    <a:pt x="59" y="43"/>
                    <a:pt x="59" y="44"/>
                    <a:pt x="59" y="44"/>
                  </a:cubicBezTo>
                  <a:cubicBezTo>
                    <a:pt x="67" y="28"/>
                    <a:pt x="67" y="28"/>
                    <a:pt x="67" y="28"/>
                  </a:cubicBezTo>
                  <a:cubicBezTo>
                    <a:pt x="73" y="30"/>
                    <a:pt x="81" y="28"/>
                    <a:pt x="84" y="21"/>
                  </a:cubicBezTo>
                  <a:cubicBezTo>
                    <a:pt x="87" y="15"/>
                    <a:pt x="84" y="7"/>
                    <a:pt x="78"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0" name="Freeform 14"/>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1" name="Freeform 15"/>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2" name="Freeform 16"/>
            <p:cNvSpPr>
              <a:spLocks/>
            </p:cNvSpPr>
            <p:nvPr userDrawn="1"/>
          </p:nvSpPr>
          <p:spPr bwMode="auto">
            <a:xfrm>
              <a:off x="7370" y="3665"/>
              <a:ext cx="163" cy="160"/>
            </a:xfrm>
            <a:custGeom>
              <a:avLst/>
              <a:gdLst>
                <a:gd name="T0" fmla="*/ 60 w 68"/>
                <a:gd name="T1" fmla="*/ 0 h 67"/>
                <a:gd name="T2" fmla="*/ 9 w 68"/>
                <a:gd name="T3" fmla="*/ 0 h 67"/>
                <a:gd name="T4" fmla="*/ 0 w 68"/>
                <a:gd name="T5" fmla="*/ 9 h 67"/>
                <a:gd name="T6" fmla="*/ 0 w 68"/>
                <a:gd name="T7" fmla="*/ 41 h 67"/>
                <a:gd name="T8" fmla="*/ 9 w 68"/>
                <a:gd name="T9" fmla="*/ 50 h 67"/>
                <a:gd name="T10" fmla="*/ 21 w 68"/>
                <a:gd name="T11" fmla="*/ 50 h 67"/>
                <a:gd name="T12" fmla="*/ 47 w 68"/>
                <a:gd name="T13" fmla="*/ 67 h 67"/>
                <a:gd name="T14" fmla="*/ 41 w 68"/>
                <a:gd name="T15" fmla="*/ 50 h 67"/>
                <a:gd name="T16" fmla="*/ 60 w 68"/>
                <a:gd name="T17" fmla="*/ 50 h 67"/>
                <a:gd name="T18" fmla="*/ 68 w 68"/>
                <a:gd name="T19" fmla="*/ 41 h 67"/>
                <a:gd name="T20" fmla="*/ 68 w 68"/>
                <a:gd name="T21" fmla="*/ 9 h 67"/>
                <a:gd name="T22" fmla="*/ 60 w 68"/>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67">
                  <a:moveTo>
                    <a:pt x="60"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60" y="50"/>
                    <a:pt x="60" y="50"/>
                    <a:pt x="60" y="50"/>
                  </a:cubicBezTo>
                  <a:cubicBezTo>
                    <a:pt x="64" y="50"/>
                    <a:pt x="68" y="46"/>
                    <a:pt x="68" y="41"/>
                  </a:cubicBezTo>
                  <a:cubicBezTo>
                    <a:pt x="68" y="9"/>
                    <a:pt x="68" y="9"/>
                    <a:pt x="68" y="9"/>
                  </a:cubicBezTo>
                  <a:cubicBezTo>
                    <a:pt x="68" y="4"/>
                    <a:pt x="64" y="0"/>
                    <a:pt x="6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3" name="Freeform 17"/>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4" name="Freeform 18"/>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5" name="Freeform 19"/>
            <p:cNvSpPr>
              <a:spLocks/>
            </p:cNvSpPr>
            <p:nvPr userDrawn="1"/>
          </p:nvSpPr>
          <p:spPr bwMode="auto">
            <a:xfrm>
              <a:off x="7464" y="3959"/>
              <a:ext cx="172" cy="83"/>
            </a:xfrm>
            <a:custGeom>
              <a:avLst/>
              <a:gdLst>
                <a:gd name="T0" fmla="*/ 59 w 72"/>
                <a:gd name="T1" fmla="*/ 9 h 35"/>
                <a:gd name="T2" fmla="*/ 52 w 72"/>
                <a:gd name="T3" fmla="*/ 11 h 35"/>
                <a:gd name="T4" fmla="*/ 34 w 72"/>
                <a:gd name="T5" fmla="*/ 0 h 35"/>
                <a:gd name="T6" fmla="*/ 14 w 72"/>
                <a:gd name="T7" fmla="*/ 15 h 35"/>
                <a:gd name="T8" fmla="*/ 10 w 72"/>
                <a:gd name="T9" fmla="*/ 15 h 35"/>
                <a:gd name="T10" fmla="*/ 0 w 72"/>
                <a:gd name="T11" fmla="*/ 25 h 35"/>
                <a:gd name="T12" fmla="*/ 10 w 72"/>
                <a:gd name="T13" fmla="*/ 35 h 35"/>
                <a:gd name="T14" fmla="*/ 59 w 72"/>
                <a:gd name="T15" fmla="*/ 35 h 35"/>
                <a:gd name="T16" fmla="*/ 72 w 72"/>
                <a:gd name="T17" fmla="*/ 22 h 35"/>
                <a:gd name="T18" fmla="*/ 59 w 72"/>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35">
                  <a:moveTo>
                    <a:pt x="59" y="9"/>
                  </a:moveTo>
                  <a:cubicBezTo>
                    <a:pt x="56" y="9"/>
                    <a:pt x="54" y="10"/>
                    <a:pt x="52" y="11"/>
                  </a:cubicBezTo>
                  <a:cubicBezTo>
                    <a:pt x="49" y="5"/>
                    <a:pt x="42" y="0"/>
                    <a:pt x="34" y="0"/>
                  </a:cubicBezTo>
                  <a:cubicBezTo>
                    <a:pt x="24" y="0"/>
                    <a:pt x="16" y="7"/>
                    <a:pt x="14" y="15"/>
                  </a:cubicBezTo>
                  <a:cubicBezTo>
                    <a:pt x="13" y="15"/>
                    <a:pt x="12" y="15"/>
                    <a:pt x="10" y="15"/>
                  </a:cubicBezTo>
                  <a:cubicBezTo>
                    <a:pt x="5" y="15"/>
                    <a:pt x="0" y="19"/>
                    <a:pt x="0" y="25"/>
                  </a:cubicBezTo>
                  <a:cubicBezTo>
                    <a:pt x="0" y="30"/>
                    <a:pt x="5" y="35"/>
                    <a:pt x="10" y="35"/>
                  </a:cubicBezTo>
                  <a:cubicBezTo>
                    <a:pt x="59" y="35"/>
                    <a:pt x="59" y="35"/>
                    <a:pt x="59" y="35"/>
                  </a:cubicBezTo>
                  <a:cubicBezTo>
                    <a:pt x="66" y="35"/>
                    <a:pt x="72" y="29"/>
                    <a:pt x="72" y="22"/>
                  </a:cubicBezTo>
                  <a:cubicBezTo>
                    <a:pt x="72" y="15"/>
                    <a:pt x="66" y="9"/>
                    <a:pt x="59"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grpSp>
      <p:sp>
        <p:nvSpPr>
          <p:cNvPr id="4" name="Text Placeholder 3"/>
          <p:cNvSpPr>
            <a:spLocks noGrp="1"/>
          </p:cNvSpPr>
          <p:nvPr>
            <p:ph type="body" sz="quarter" idx="10"/>
          </p:nvPr>
        </p:nvSpPr>
        <p:spPr>
          <a:xfrm>
            <a:off x="201929" y="1189177"/>
            <a:ext cx="8740142" cy="1827916"/>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18082366"/>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19" name="Rectangle 18"/>
          <p:cNvSpPr/>
          <p:nvPr userDrawn="1"/>
        </p:nvSpPr>
        <p:spPr bwMode="auto">
          <a:xfrm>
            <a:off x="0" y="6566932"/>
            <a:ext cx="9144000" cy="29106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0602" tIns="120481" rIns="150602" bIns="120481" numCol="1" spcCol="0" rtlCol="0" fromWordArt="0" anchor="t" anchorCtr="0" forceAA="0" compatLnSpc="1">
            <a:prstTxWarp prst="textNoShape">
              <a:avLst/>
            </a:prstTxWarp>
            <a:noAutofit/>
          </a:bodyPr>
          <a:lstStyle/>
          <a:p>
            <a:pPr algn="ctr" defTabSz="767891"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0" name="Group 8"/>
          <p:cNvGrpSpPr>
            <a:grpSpLocks noChangeAspect="1"/>
          </p:cNvGrpSpPr>
          <p:nvPr userDrawn="1"/>
        </p:nvGrpSpPr>
        <p:grpSpPr bwMode="auto">
          <a:xfrm>
            <a:off x="8467013" y="6078675"/>
            <a:ext cx="475059" cy="669437"/>
            <a:chOff x="7062" y="3586"/>
            <a:chExt cx="617" cy="652"/>
          </a:xfrm>
        </p:grpSpPr>
        <p:sp>
          <p:nvSpPr>
            <p:cNvPr id="35" name="AutoShape 7"/>
            <p:cNvSpPr>
              <a:spLocks noChangeAspect="1" noChangeArrowheads="1" noTextEdit="1"/>
            </p:cNvSpPr>
            <p:nvPr userDrawn="1"/>
          </p:nvSpPr>
          <p:spPr bwMode="auto">
            <a:xfrm>
              <a:off x="7062" y="3586"/>
              <a:ext cx="617"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6" name="Freeform 9"/>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7" name="Freeform 10"/>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8" name="Freeform 11"/>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9" name="Freeform 12"/>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0" name="Freeform 13"/>
            <p:cNvSpPr>
              <a:spLocks noEditPoints="1"/>
            </p:cNvSpPr>
            <p:nvPr userDrawn="1"/>
          </p:nvSpPr>
          <p:spPr bwMode="auto">
            <a:xfrm>
              <a:off x="7131" y="3937"/>
              <a:ext cx="208" cy="253"/>
            </a:xfrm>
            <a:custGeom>
              <a:avLst/>
              <a:gdLst>
                <a:gd name="T0" fmla="*/ 59 w 87"/>
                <a:gd name="T1" fmla="*/ 98 h 106"/>
                <a:gd name="T2" fmla="*/ 77 w 87"/>
                <a:gd name="T3" fmla="*/ 103 h 106"/>
                <a:gd name="T4" fmla="*/ 82 w 87"/>
                <a:gd name="T5" fmla="*/ 84 h 106"/>
                <a:gd name="T6" fmla="*/ 65 w 87"/>
                <a:gd name="T7" fmla="*/ 79 h 106"/>
                <a:gd name="T8" fmla="*/ 58 w 87"/>
                <a:gd name="T9" fmla="*/ 67 h 106"/>
                <a:gd name="T10" fmla="*/ 55 w 87"/>
                <a:gd name="T11" fmla="*/ 68 h 106"/>
                <a:gd name="T12" fmla="*/ 63 w 87"/>
                <a:gd name="T13" fmla="*/ 80 h 106"/>
                <a:gd name="T14" fmla="*/ 59 w 87"/>
                <a:gd name="T15" fmla="*/ 98 h 106"/>
                <a:gd name="T16" fmla="*/ 14 w 87"/>
                <a:gd name="T17" fmla="*/ 66 h 106"/>
                <a:gd name="T18" fmla="*/ 26 w 87"/>
                <a:gd name="T19" fmla="*/ 73 h 106"/>
                <a:gd name="T20" fmla="*/ 33 w 87"/>
                <a:gd name="T21" fmla="*/ 62 h 106"/>
                <a:gd name="T22" fmla="*/ 40 w 87"/>
                <a:gd name="T23" fmla="*/ 60 h 106"/>
                <a:gd name="T24" fmla="*/ 40 w 87"/>
                <a:gd name="T25" fmla="*/ 58 h 106"/>
                <a:gd name="T26" fmla="*/ 32 w 87"/>
                <a:gd name="T27" fmla="*/ 60 h 106"/>
                <a:gd name="T28" fmla="*/ 21 w 87"/>
                <a:gd name="T29" fmla="*/ 54 h 106"/>
                <a:gd name="T30" fmla="*/ 14 w 87"/>
                <a:gd name="T31" fmla="*/ 66 h 106"/>
                <a:gd name="T32" fmla="*/ 40 w 87"/>
                <a:gd name="T33" fmla="*/ 27 h 106"/>
                <a:gd name="T34" fmla="*/ 25 w 87"/>
                <a:gd name="T35" fmla="*/ 4 h 106"/>
                <a:gd name="T36" fmla="*/ 2 w 87"/>
                <a:gd name="T37" fmla="*/ 20 h 106"/>
                <a:gd name="T38" fmla="*/ 17 w 87"/>
                <a:gd name="T39" fmla="*/ 42 h 106"/>
                <a:gd name="T40" fmla="*/ 32 w 87"/>
                <a:gd name="T41" fmla="*/ 39 h 106"/>
                <a:gd name="T42" fmla="*/ 41 w 87"/>
                <a:gd name="T43" fmla="*/ 48 h 106"/>
                <a:gd name="T44" fmla="*/ 45 w 87"/>
                <a:gd name="T45" fmla="*/ 44 h 106"/>
                <a:gd name="T46" fmla="*/ 36 w 87"/>
                <a:gd name="T47" fmla="*/ 35 h 106"/>
                <a:gd name="T48" fmla="*/ 40 w 87"/>
                <a:gd name="T49" fmla="*/ 27 h 106"/>
                <a:gd name="T50" fmla="*/ 57 w 87"/>
                <a:gd name="T51" fmla="*/ 46 h 106"/>
                <a:gd name="T52" fmla="*/ 43 w 87"/>
                <a:gd name="T53" fmla="*/ 50 h 106"/>
                <a:gd name="T54" fmla="*/ 48 w 87"/>
                <a:gd name="T55" fmla="*/ 64 h 106"/>
                <a:gd name="T56" fmla="*/ 62 w 87"/>
                <a:gd name="T57" fmla="*/ 60 h 106"/>
                <a:gd name="T58" fmla="*/ 57 w 87"/>
                <a:gd name="T59" fmla="*/ 46 h 106"/>
                <a:gd name="T60" fmla="*/ 78 w 87"/>
                <a:gd name="T61" fmla="*/ 3 h 106"/>
                <a:gd name="T62" fmla="*/ 60 w 87"/>
                <a:gd name="T63" fmla="*/ 9 h 106"/>
                <a:gd name="T64" fmla="*/ 64 w 87"/>
                <a:gd name="T65" fmla="*/ 27 h 106"/>
                <a:gd name="T66" fmla="*/ 56 w 87"/>
                <a:gd name="T67" fmla="*/ 43 h 106"/>
                <a:gd name="T68" fmla="*/ 58 w 87"/>
                <a:gd name="T69" fmla="*/ 43 h 106"/>
                <a:gd name="T70" fmla="*/ 59 w 87"/>
                <a:gd name="T71" fmla="*/ 44 h 106"/>
                <a:gd name="T72" fmla="*/ 67 w 87"/>
                <a:gd name="T73" fmla="*/ 28 h 106"/>
                <a:gd name="T74" fmla="*/ 84 w 87"/>
                <a:gd name="T75" fmla="*/ 21 h 106"/>
                <a:gd name="T76" fmla="*/ 78 w 87"/>
                <a:gd name="T77"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106">
                  <a:moveTo>
                    <a:pt x="59" y="98"/>
                  </a:moveTo>
                  <a:cubicBezTo>
                    <a:pt x="62" y="104"/>
                    <a:pt x="71" y="106"/>
                    <a:pt x="77" y="103"/>
                  </a:cubicBezTo>
                  <a:cubicBezTo>
                    <a:pt x="83" y="99"/>
                    <a:pt x="86" y="91"/>
                    <a:pt x="82" y="84"/>
                  </a:cubicBezTo>
                  <a:cubicBezTo>
                    <a:pt x="79" y="78"/>
                    <a:pt x="71" y="76"/>
                    <a:pt x="65" y="79"/>
                  </a:cubicBezTo>
                  <a:cubicBezTo>
                    <a:pt x="58" y="67"/>
                    <a:pt x="58" y="67"/>
                    <a:pt x="58" y="67"/>
                  </a:cubicBezTo>
                  <a:cubicBezTo>
                    <a:pt x="57" y="67"/>
                    <a:pt x="56" y="67"/>
                    <a:pt x="55" y="68"/>
                  </a:cubicBezTo>
                  <a:cubicBezTo>
                    <a:pt x="63" y="80"/>
                    <a:pt x="63" y="80"/>
                    <a:pt x="63" y="80"/>
                  </a:cubicBezTo>
                  <a:cubicBezTo>
                    <a:pt x="57" y="84"/>
                    <a:pt x="55" y="92"/>
                    <a:pt x="59" y="98"/>
                  </a:cubicBezTo>
                  <a:moveTo>
                    <a:pt x="14" y="66"/>
                  </a:moveTo>
                  <a:cubicBezTo>
                    <a:pt x="15" y="71"/>
                    <a:pt x="21" y="74"/>
                    <a:pt x="26" y="73"/>
                  </a:cubicBezTo>
                  <a:cubicBezTo>
                    <a:pt x="31" y="72"/>
                    <a:pt x="34" y="67"/>
                    <a:pt x="33" y="62"/>
                  </a:cubicBezTo>
                  <a:cubicBezTo>
                    <a:pt x="40" y="60"/>
                    <a:pt x="40" y="60"/>
                    <a:pt x="40" y="60"/>
                  </a:cubicBezTo>
                  <a:cubicBezTo>
                    <a:pt x="40" y="59"/>
                    <a:pt x="40" y="58"/>
                    <a:pt x="40" y="58"/>
                  </a:cubicBezTo>
                  <a:cubicBezTo>
                    <a:pt x="32" y="60"/>
                    <a:pt x="32" y="60"/>
                    <a:pt x="32" y="60"/>
                  </a:cubicBezTo>
                  <a:cubicBezTo>
                    <a:pt x="31" y="55"/>
                    <a:pt x="26" y="52"/>
                    <a:pt x="21" y="54"/>
                  </a:cubicBezTo>
                  <a:cubicBezTo>
                    <a:pt x="15" y="55"/>
                    <a:pt x="12" y="61"/>
                    <a:pt x="14" y="66"/>
                  </a:cubicBezTo>
                  <a:moveTo>
                    <a:pt x="40" y="27"/>
                  </a:moveTo>
                  <a:cubicBezTo>
                    <a:pt x="42" y="17"/>
                    <a:pt x="35" y="6"/>
                    <a:pt x="25" y="4"/>
                  </a:cubicBezTo>
                  <a:cubicBezTo>
                    <a:pt x="14" y="2"/>
                    <a:pt x="4" y="9"/>
                    <a:pt x="2" y="20"/>
                  </a:cubicBezTo>
                  <a:cubicBezTo>
                    <a:pt x="0" y="30"/>
                    <a:pt x="7" y="40"/>
                    <a:pt x="17" y="42"/>
                  </a:cubicBezTo>
                  <a:cubicBezTo>
                    <a:pt x="22" y="43"/>
                    <a:pt x="28" y="42"/>
                    <a:pt x="32" y="39"/>
                  </a:cubicBezTo>
                  <a:cubicBezTo>
                    <a:pt x="41" y="48"/>
                    <a:pt x="41" y="48"/>
                    <a:pt x="41" y="48"/>
                  </a:cubicBezTo>
                  <a:cubicBezTo>
                    <a:pt x="42" y="47"/>
                    <a:pt x="44" y="45"/>
                    <a:pt x="45" y="44"/>
                  </a:cubicBezTo>
                  <a:cubicBezTo>
                    <a:pt x="36" y="35"/>
                    <a:pt x="36" y="35"/>
                    <a:pt x="36" y="35"/>
                  </a:cubicBezTo>
                  <a:cubicBezTo>
                    <a:pt x="38" y="33"/>
                    <a:pt x="39" y="30"/>
                    <a:pt x="40" y="27"/>
                  </a:cubicBezTo>
                  <a:moveTo>
                    <a:pt x="57" y="46"/>
                  </a:moveTo>
                  <a:cubicBezTo>
                    <a:pt x="52" y="43"/>
                    <a:pt x="46" y="45"/>
                    <a:pt x="43" y="50"/>
                  </a:cubicBezTo>
                  <a:cubicBezTo>
                    <a:pt x="41" y="56"/>
                    <a:pt x="43" y="62"/>
                    <a:pt x="48" y="64"/>
                  </a:cubicBezTo>
                  <a:cubicBezTo>
                    <a:pt x="53" y="67"/>
                    <a:pt x="59" y="65"/>
                    <a:pt x="62" y="60"/>
                  </a:cubicBezTo>
                  <a:cubicBezTo>
                    <a:pt x="64" y="55"/>
                    <a:pt x="62" y="49"/>
                    <a:pt x="57" y="46"/>
                  </a:cubicBezTo>
                  <a:moveTo>
                    <a:pt x="78" y="3"/>
                  </a:moveTo>
                  <a:cubicBezTo>
                    <a:pt x="71" y="0"/>
                    <a:pt x="63" y="3"/>
                    <a:pt x="60" y="9"/>
                  </a:cubicBezTo>
                  <a:cubicBezTo>
                    <a:pt x="57" y="16"/>
                    <a:pt x="59" y="23"/>
                    <a:pt x="64" y="27"/>
                  </a:cubicBezTo>
                  <a:cubicBezTo>
                    <a:pt x="56" y="43"/>
                    <a:pt x="56" y="43"/>
                    <a:pt x="56" y="43"/>
                  </a:cubicBezTo>
                  <a:cubicBezTo>
                    <a:pt x="57" y="43"/>
                    <a:pt x="58" y="43"/>
                    <a:pt x="58" y="43"/>
                  </a:cubicBezTo>
                  <a:cubicBezTo>
                    <a:pt x="59" y="43"/>
                    <a:pt x="59" y="44"/>
                    <a:pt x="59" y="44"/>
                  </a:cubicBezTo>
                  <a:cubicBezTo>
                    <a:pt x="67" y="28"/>
                    <a:pt x="67" y="28"/>
                    <a:pt x="67" y="28"/>
                  </a:cubicBezTo>
                  <a:cubicBezTo>
                    <a:pt x="73" y="30"/>
                    <a:pt x="81" y="28"/>
                    <a:pt x="84" y="21"/>
                  </a:cubicBezTo>
                  <a:cubicBezTo>
                    <a:pt x="87" y="15"/>
                    <a:pt x="84" y="7"/>
                    <a:pt x="78"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1" name="Freeform 14"/>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2" name="Freeform 15"/>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3" name="Freeform 16"/>
            <p:cNvSpPr>
              <a:spLocks/>
            </p:cNvSpPr>
            <p:nvPr userDrawn="1"/>
          </p:nvSpPr>
          <p:spPr bwMode="auto">
            <a:xfrm>
              <a:off x="7370" y="3665"/>
              <a:ext cx="163" cy="160"/>
            </a:xfrm>
            <a:custGeom>
              <a:avLst/>
              <a:gdLst>
                <a:gd name="T0" fmla="*/ 60 w 68"/>
                <a:gd name="T1" fmla="*/ 0 h 67"/>
                <a:gd name="T2" fmla="*/ 9 w 68"/>
                <a:gd name="T3" fmla="*/ 0 h 67"/>
                <a:gd name="T4" fmla="*/ 0 w 68"/>
                <a:gd name="T5" fmla="*/ 9 h 67"/>
                <a:gd name="T6" fmla="*/ 0 w 68"/>
                <a:gd name="T7" fmla="*/ 41 h 67"/>
                <a:gd name="T8" fmla="*/ 9 w 68"/>
                <a:gd name="T9" fmla="*/ 50 h 67"/>
                <a:gd name="T10" fmla="*/ 21 w 68"/>
                <a:gd name="T11" fmla="*/ 50 h 67"/>
                <a:gd name="T12" fmla="*/ 47 w 68"/>
                <a:gd name="T13" fmla="*/ 67 h 67"/>
                <a:gd name="T14" fmla="*/ 41 w 68"/>
                <a:gd name="T15" fmla="*/ 50 h 67"/>
                <a:gd name="T16" fmla="*/ 60 w 68"/>
                <a:gd name="T17" fmla="*/ 50 h 67"/>
                <a:gd name="T18" fmla="*/ 68 w 68"/>
                <a:gd name="T19" fmla="*/ 41 h 67"/>
                <a:gd name="T20" fmla="*/ 68 w 68"/>
                <a:gd name="T21" fmla="*/ 9 h 67"/>
                <a:gd name="T22" fmla="*/ 60 w 68"/>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67">
                  <a:moveTo>
                    <a:pt x="60"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60" y="50"/>
                    <a:pt x="60" y="50"/>
                    <a:pt x="60" y="50"/>
                  </a:cubicBezTo>
                  <a:cubicBezTo>
                    <a:pt x="64" y="50"/>
                    <a:pt x="68" y="46"/>
                    <a:pt x="68" y="41"/>
                  </a:cubicBezTo>
                  <a:cubicBezTo>
                    <a:pt x="68" y="9"/>
                    <a:pt x="68" y="9"/>
                    <a:pt x="68" y="9"/>
                  </a:cubicBezTo>
                  <a:cubicBezTo>
                    <a:pt x="68" y="4"/>
                    <a:pt x="64" y="0"/>
                    <a:pt x="6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4" name="Freeform 17"/>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5" name="Freeform 18"/>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6" name="Freeform 19"/>
            <p:cNvSpPr>
              <a:spLocks/>
            </p:cNvSpPr>
            <p:nvPr userDrawn="1"/>
          </p:nvSpPr>
          <p:spPr bwMode="auto">
            <a:xfrm>
              <a:off x="7464" y="3959"/>
              <a:ext cx="172" cy="83"/>
            </a:xfrm>
            <a:custGeom>
              <a:avLst/>
              <a:gdLst>
                <a:gd name="T0" fmla="*/ 59 w 72"/>
                <a:gd name="T1" fmla="*/ 9 h 35"/>
                <a:gd name="T2" fmla="*/ 52 w 72"/>
                <a:gd name="T3" fmla="*/ 11 h 35"/>
                <a:gd name="T4" fmla="*/ 34 w 72"/>
                <a:gd name="T5" fmla="*/ 0 h 35"/>
                <a:gd name="T6" fmla="*/ 14 w 72"/>
                <a:gd name="T7" fmla="*/ 15 h 35"/>
                <a:gd name="T8" fmla="*/ 10 w 72"/>
                <a:gd name="T9" fmla="*/ 15 h 35"/>
                <a:gd name="T10" fmla="*/ 0 w 72"/>
                <a:gd name="T11" fmla="*/ 25 h 35"/>
                <a:gd name="T12" fmla="*/ 10 w 72"/>
                <a:gd name="T13" fmla="*/ 35 h 35"/>
                <a:gd name="T14" fmla="*/ 59 w 72"/>
                <a:gd name="T15" fmla="*/ 35 h 35"/>
                <a:gd name="T16" fmla="*/ 72 w 72"/>
                <a:gd name="T17" fmla="*/ 22 h 35"/>
                <a:gd name="T18" fmla="*/ 59 w 72"/>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35">
                  <a:moveTo>
                    <a:pt x="59" y="9"/>
                  </a:moveTo>
                  <a:cubicBezTo>
                    <a:pt x="56" y="9"/>
                    <a:pt x="54" y="10"/>
                    <a:pt x="52" y="11"/>
                  </a:cubicBezTo>
                  <a:cubicBezTo>
                    <a:pt x="49" y="5"/>
                    <a:pt x="42" y="0"/>
                    <a:pt x="34" y="0"/>
                  </a:cubicBezTo>
                  <a:cubicBezTo>
                    <a:pt x="24" y="0"/>
                    <a:pt x="16" y="7"/>
                    <a:pt x="14" y="15"/>
                  </a:cubicBezTo>
                  <a:cubicBezTo>
                    <a:pt x="13" y="15"/>
                    <a:pt x="12" y="15"/>
                    <a:pt x="10" y="15"/>
                  </a:cubicBezTo>
                  <a:cubicBezTo>
                    <a:pt x="5" y="15"/>
                    <a:pt x="0" y="19"/>
                    <a:pt x="0" y="25"/>
                  </a:cubicBezTo>
                  <a:cubicBezTo>
                    <a:pt x="0" y="30"/>
                    <a:pt x="5" y="35"/>
                    <a:pt x="10" y="35"/>
                  </a:cubicBezTo>
                  <a:cubicBezTo>
                    <a:pt x="59" y="35"/>
                    <a:pt x="59" y="35"/>
                    <a:pt x="59" y="35"/>
                  </a:cubicBezTo>
                  <a:cubicBezTo>
                    <a:pt x="66" y="35"/>
                    <a:pt x="72" y="29"/>
                    <a:pt x="72" y="22"/>
                  </a:cubicBezTo>
                  <a:cubicBezTo>
                    <a:pt x="72" y="15"/>
                    <a:pt x="66" y="9"/>
                    <a:pt x="59"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01930" y="1189176"/>
            <a:ext cx="4033911" cy="2032588"/>
          </a:xfrm>
        </p:spPr>
        <p:txBody>
          <a:bodyPr wrap="square">
            <a:spAutoFit/>
          </a:bodyPr>
          <a:lstStyle>
            <a:lvl1pPr marL="0" indent="0">
              <a:spcBef>
                <a:spcPts val="1008"/>
              </a:spcBef>
              <a:buClr>
                <a:schemeClr val="tx1"/>
              </a:buClr>
              <a:buFont typeface="Wingdings" pitchFamily="2" charset="2"/>
              <a:buNone/>
              <a:defRPr sz="3000">
                <a:gradFill>
                  <a:gsLst>
                    <a:gs pos="1250">
                      <a:schemeClr val="tx2"/>
                    </a:gs>
                    <a:gs pos="99000">
                      <a:schemeClr val="tx2"/>
                    </a:gs>
                  </a:gsLst>
                  <a:lin ang="5400000" scaled="0"/>
                </a:gradFill>
              </a:defRPr>
            </a:lvl1pPr>
            <a:lvl2pPr marL="0" indent="0">
              <a:buNone/>
              <a:defRPr sz="1600"/>
            </a:lvl2pPr>
            <a:lvl3pPr marL="190867" indent="0">
              <a:buNone/>
              <a:tabLst/>
              <a:defRPr sz="1600"/>
            </a:lvl3pPr>
            <a:lvl4pPr marL="379119" indent="0">
              <a:buNone/>
              <a:defRPr sz="1500"/>
            </a:lvl4pPr>
            <a:lvl5pPr marL="564756" indent="0">
              <a:buNone/>
              <a:tabLst/>
              <a:defRPr sz="15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4908161" y="1189176"/>
            <a:ext cx="4033911" cy="2032588"/>
          </a:xfrm>
        </p:spPr>
        <p:txBody>
          <a:bodyPr wrap="square">
            <a:spAutoFit/>
          </a:bodyPr>
          <a:lstStyle>
            <a:lvl1pPr marL="0" indent="0">
              <a:spcBef>
                <a:spcPts val="1008"/>
              </a:spcBef>
              <a:buClr>
                <a:schemeClr val="tx1"/>
              </a:buClr>
              <a:buFont typeface="Wingdings" pitchFamily="2" charset="2"/>
              <a:buNone/>
              <a:defRPr sz="3000">
                <a:gradFill>
                  <a:gsLst>
                    <a:gs pos="1250">
                      <a:schemeClr val="tx2"/>
                    </a:gs>
                    <a:gs pos="99000">
                      <a:schemeClr val="tx2"/>
                    </a:gs>
                  </a:gsLst>
                  <a:lin ang="5400000" scaled="0"/>
                </a:gradFill>
              </a:defRPr>
            </a:lvl1pPr>
            <a:lvl2pPr marL="0" indent="0">
              <a:buNone/>
              <a:defRPr sz="1600"/>
            </a:lvl2pPr>
            <a:lvl3pPr marL="190867" indent="0">
              <a:buNone/>
              <a:tabLst/>
              <a:defRPr sz="1600"/>
            </a:lvl3pPr>
            <a:lvl4pPr marL="379119" indent="0">
              <a:buNone/>
              <a:defRPr sz="1500"/>
            </a:lvl4pPr>
            <a:lvl5pPr marL="564756" indent="0">
              <a:buNone/>
              <a:tabLst/>
              <a:defRPr sz="15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4854870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19" name="Rectangle 18"/>
          <p:cNvSpPr/>
          <p:nvPr userDrawn="1"/>
        </p:nvSpPr>
        <p:spPr bwMode="auto">
          <a:xfrm>
            <a:off x="0" y="6566932"/>
            <a:ext cx="9144000" cy="29106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0602" tIns="120481" rIns="150602" bIns="120481" numCol="1" spcCol="0" rtlCol="0" fromWordArt="0" anchor="t" anchorCtr="0" forceAA="0" compatLnSpc="1">
            <a:prstTxWarp prst="textNoShape">
              <a:avLst/>
            </a:prstTxWarp>
            <a:noAutofit/>
          </a:bodyPr>
          <a:lstStyle/>
          <a:p>
            <a:pPr algn="ctr" defTabSz="767891"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0" name="Group 8"/>
          <p:cNvGrpSpPr>
            <a:grpSpLocks noChangeAspect="1"/>
          </p:cNvGrpSpPr>
          <p:nvPr userDrawn="1"/>
        </p:nvGrpSpPr>
        <p:grpSpPr bwMode="auto">
          <a:xfrm>
            <a:off x="8467013" y="6078675"/>
            <a:ext cx="475059" cy="669437"/>
            <a:chOff x="7062" y="3586"/>
            <a:chExt cx="617" cy="652"/>
          </a:xfrm>
        </p:grpSpPr>
        <p:sp>
          <p:nvSpPr>
            <p:cNvPr id="35" name="AutoShape 7"/>
            <p:cNvSpPr>
              <a:spLocks noChangeAspect="1" noChangeArrowheads="1" noTextEdit="1"/>
            </p:cNvSpPr>
            <p:nvPr userDrawn="1"/>
          </p:nvSpPr>
          <p:spPr bwMode="auto">
            <a:xfrm>
              <a:off x="7062" y="3586"/>
              <a:ext cx="617"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6" name="Freeform 9"/>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7" name="Freeform 10"/>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8" name="Freeform 11"/>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9" name="Freeform 12"/>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0" name="Freeform 13"/>
            <p:cNvSpPr>
              <a:spLocks noEditPoints="1"/>
            </p:cNvSpPr>
            <p:nvPr userDrawn="1"/>
          </p:nvSpPr>
          <p:spPr bwMode="auto">
            <a:xfrm>
              <a:off x="7131" y="3937"/>
              <a:ext cx="208" cy="253"/>
            </a:xfrm>
            <a:custGeom>
              <a:avLst/>
              <a:gdLst>
                <a:gd name="T0" fmla="*/ 59 w 87"/>
                <a:gd name="T1" fmla="*/ 98 h 106"/>
                <a:gd name="T2" fmla="*/ 77 w 87"/>
                <a:gd name="T3" fmla="*/ 103 h 106"/>
                <a:gd name="T4" fmla="*/ 82 w 87"/>
                <a:gd name="T5" fmla="*/ 84 h 106"/>
                <a:gd name="T6" fmla="*/ 65 w 87"/>
                <a:gd name="T7" fmla="*/ 79 h 106"/>
                <a:gd name="T8" fmla="*/ 58 w 87"/>
                <a:gd name="T9" fmla="*/ 67 h 106"/>
                <a:gd name="T10" fmla="*/ 55 w 87"/>
                <a:gd name="T11" fmla="*/ 68 h 106"/>
                <a:gd name="T12" fmla="*/ 63 w 87"/>
                <a:gd name="T13" fmla="*/ 80 h 106"/>
                <a:gd name="T14" fmla="*/ 59 w 87"/>
                <a:gd name="T15" fmla="*/ 98 h 106"/>
                <a:gd name="T16" fmla="*/ 14 w 87"/>
                <a:gd name="T17" fmla="*/ 66 h 106"/>
                <a:gd name="T18" fmla="*/ 26 w 87"/>
                <a:gd name="T19" fmla="*/ 73 h 106"/>
                <a:gd name="T20" fmla="*/ 33 w 87"/>
                <a:gd name="T21" fmla="*/ 62 h 106"/>
                <a:gd name="T22" fmla="*/ 40 w 87"/>
                <a:gd name="T23" fmla="*/ 60 h 106"/>
                <a:gd name="T24" fmla="*/ 40 w 87"/>
                <a:gd name="T25" fmla="*/ 58 h 106"/>
                <a:gd name="T26" fmla="*/ 32 w 87"/>
                <a:gd name="T27" fmla="*/ 60 h 106"/>
                <a:gd name="T28" fmla="*/ 21 w 87"/>
                <a:gd name="T29" fmla="*/ 54 h 106"/>
                <a:gd name="T30" fmla="*/ 14 w 87"/>
                <a:gd name="T31" fmla="*/ 66 h 106"/>
                <a:gd name="T32" fmla="*/ 40 w 87"/>
                <a:gd name="T33" fmla="*/ 27 h 106"/>
                <a:gd name="T34" fmla="*/ 25 w 87"/>
                <a:gd name="T35" fmla="*/ 4 h 106"/>
                <a:gd name="T36" fmla="*/ 2 w 87"/>
                <a:gd name="T37" fmla="*/ 20 h 106"/>
                <a:gd name="T38" fmla="*/ 17 w 87"/>
                <a:gd name="T39" fmla="*/ 42 h 106"/>
                <a:gd name="T40" fmla="*/ 32 w 87"/>
                <a:gd name="T41" fmla="*/ 39 h 106"/>
                <a:gd name="T42" fmla="*/ 41 w 87"/>
                <a:gd name="T43" fmla="*/ 48 h 106"/>
                <a:gd name="T44" fmla="*/ 45 w 87"/>
                <a:gd name="T45" fmla="*/ 44 h 106"/>
                <a:gd name="T46" fmla="*/ 36 w 87"/>
                <a:gd name="T47" fmla="*/ 35 h 106"/>
                <a:gd name="T48" fmla="*/ 40 w 87"/>
                <a:gd name="T49" fmla="*/ 27 h 106"/>
                <a:gd name="T50" fmla="*/ 57 w 87"/>
                <a:gd name="T51" fmla="*/ 46 h 106"/>
                <a:gd name="T52" fmla="*/ 43 w 87"/>
                <a:gd name="T53" fmla="*/ 50 h 106"/>
                <a:gd name="T54" fmla="*/ 48 w 87"/>
                <a:gd name="T55" fmla="*/ 64 h 106"/>
                <a:gd name="T56" fmla="*/ 62 w 87"/>
                <a:gd name="T57" fmla="*/ 60 h 106"/>
                <a:gd name="T58" fmla="*/ 57 w 87"/>
                <a:gd name="T59" fmla="*/ 46 h 106"/>
                <a:gd name="T60" fmla="*/ 78 w 87"/>
                <a:gd name="T61" fmla="*/ 3 h 106"/>
                <a:gd name="T62" fmla="*/ 60 w 87"/>
                <a:gd name="T63" fmla="*/ 9 h 106"/>
                <a:gd name="T64" fmla="*/ 64 w 87"/>
                <a:gd name="T65" fmla="*/ 27 h 106"/>
                <a:gd name="T66" fmla="*/ 56 w 87"/>
                <a:gd name="T67" fmla="*/ 43 h 106"/>
                <a:gd name="T68" fmla="*/ 58 w 87"/>
                <a:gd name="T69" fmla="*/ 43 h 106"/>
                <a:gd name="T70" fmla="*/ 59 w 87"/>
                <a:gd name="T71" fmla="*/ 44 h 106"/>
                <a:gd name="T72" fmla="*/ 67 w 87"/>
                <a:gd name="T73" fmla="*/ 28 h 106"/>
                <a:gd name="T74" fmla="*/ 84 w 87"/>
                <a:gd name="T75" fmla="*/ 21 h 106"/>
                <a:gd name="T76" fmla="*/ 78 w 87"/>
                <a:gd name="T77"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106">
                  <a:moveTo>
                    <a:pt x="59" y="98"/>
                  </a:moveTo>
                  <a:cubicBezTo>
                    <a:pt x="62" y="104"/>
                    <a:pt x="71" y="106"/>
                    <a:pt x="77" y="103"/>
                  </a:cubicBezTo>
                  <a:cubicBezTo>
                    <a:pt x="83" y="99"/>
                    <a:pt x="86" y="91"/>
                    <a:pt x="82" y="84"/>
                  </a:cubicBezTo>
                  <a:cubicBezTo>
                    <a:pt x="79" y="78"/>
                    <a:pt x="71" y="76"/>
                    <a:pt x="65" y="79"/>
                  </a:cubicBezTo>
                  <a:cubicBezTo>
                    <a:pt x="58" y="67"/>
                    <a:pt x="58" y="67"/>
                    <a:pt x="58" y="67"/>
                  </a:cubicBezTo>
                  <a:cubicBezTo>
                    <a:pt x="57" y="67"/>
                    <a:pt x="56" y="67"/>
                    <a:pt x="55" y="68"/>
                  </a:cubicBezTo>
                  <a:cubicBezTo>
                    <a:pt x="63" y="80"/>
                    <a:pt x="63" y="80"/>
                    <a:pt x="63" y="80"/>
                  </a:cubicBezTo>
                  <a:cubicBezTo>
                    <a:pt x="57" y="84"/>
                    <a:pt x="55" y="92"/>
                    <a:pt x="59" y="98"/>
                  </a:cubicBezTo>
                  <a:moveTo>
                    <a:pt x="14" y="66"/>
                  </a:moveTo>
                  <a:cubicBezTo>
                    <a:pt x="15" y="71"/>
                    <a:pt x="21" y="74"/>
                    <a:pt x="26" y="73"/>
                  </a:cubicBezTo>
                  <a:cubicBezTo>
                    <a:pt x="31" y="72"/>
                    <a:pt x="34" y="67"/>
                    <a:pt x="33" y="62"/>
                  </a:cubicBezTo>
                  <a:cubicBezTo>
                    <a:pt x="40" y="60"/>
                    <a:pt x="40" y="60"/>
                    <a:pt x="40" y="60"/>
                  </a:cubicBezTo>
                  <a:cubicBezTo>
                    <a:pt x="40" y="59"/>
                    <a:pt x="40" y="58"/>
                    <a:pt x="40" y="58"/>
                  </a:cubicBezTo>
                  <a:cubicBezTo>
                    <a:pt x="32" y="60"/>
                    <a:pt x="32" y="60"/>
                    <a:pt x="32" y="60"/>
                  </a:cubicBezTo>
                  <a:cubicBezTo>
                    <a:pt x="31" y="55"/>
                    <a:pt x="26" y="52"/>
                    <a:pt x="21" y="54"/>
                  </a:cubicBezTo>
                  <a:cubicBezTo>
                    <a:pt x="15" y="55"/>
                    <a:pt x="12" y="61"/>
                    <a:pt x="14" y="66"/>
                  </a:cubicBezTo>
                  <a:moveTo>
                    <a:pt x="40" y="27"/>
                  </a:moveTo>
                  <a:cubicBezTo>
                    <a:pt x="42" y="17"/>
                    <a:pt x="35" y="6"/>
                    <a:pt x="25" y="4"/>
                  </a:cubicBezTo>
                  <a:cubicBezTo>
                    <a:pt x="14" y="2"/>
                    <a:pt x="4" y="9"/>
                    <a:pt x="2" y="20"/>
                  </a:cubicBezTo>
                  <a:cubicBezTo>
                    <a:pt x="0" y="30"/>
                    <a:pt x="7" y="40"/>
                    <a:pt x="17" y="42"/>
                  </a:cubicBezTo>
                  <a:cubicBezTo>
                    <a:pt x="22" y="43"/>
                    <a:pt x="28" y="42"/>
                    <a:pt x="32" y="39"/>
                  </a:cubicBezTo>
                  <a:cubicBezTo>
                    <a:pt x="41" y="48"/>
                    <a:pt x="41" y="48"/>
                    <a:pt x="41" y="48"/>
                  </a:cubicBezTo>
                  <a:cubicBezTo>
                    <a:pt x="42" y="47"/>
                    <a:pt x="44" y="45"/>
                    <a:pt x="45" y="44"/>
                  </a:cubicBezTo>
                  <a:cubicBezTo>
                    <a:pt x="36" y="35"/>
                    <a:pt x="36" y="35"/>
                    <a:pt x="36" y="35"/>
                  </a:cubicBezTo>
                  <a:cubicBezTo>
                    <a:pt x="38" y="33"/>
                    <a:pt x="39" y="30"/>
                    <a:pt x="40" y="27"/>
                  </a:cubicBezTo>
                  <a:moveTo>
                    <a:pt x="57" y="46"/>
                  </a:moveTo>
                  <a:cubicBezTo>
                    <a:pt x="52" y="43"/>
                    <a:pt x="46" y="45"/>
                    <a:pt x="43" y="50"/>
                  </a:cubicBezTo>
                  <a:cubicBezTo>
                    <a:pt x="41" y="56"/>
                    <a:pt x="43" y="62"/>
                    <a:pt x="48" y="64"/>
                  </a:cubicBezTo>
                  <a:cubicBezTo>
                    <a:pt x="53" y="67"/>
                    <a:pt x="59" y="65"/>
                    <a:pt x="62" y="60"/>
                  </a:cubicBezTo>
                  <a:cubicBezTo>
                    <a:pt x="64" y="55"/>
                    <a:pt x="62" y="49"/>
                    <a:pt x="57" y="46"/>
                  </a:cubicBezTo>
                  <a:moveTo>
                    <a:pt x="78" y="3"/>
                  </a:moveTo>
                  <a:cubicBezTo>
                    <a:pt x="71" y="0"/>
                    <a:pt x="63" y="3"/>
                    <a:pt x="60" y="9"/>
                  </a:cubicBezTo>
                  <a:cubicBezTo>
                    <a:pt x="57" y="16"/>
                    <a:pt x="59" y="23"/>
                    <a:pt x="64" y="27"/>
                  </a:cubicBezTo>
                  <a:cubicBezTo>
                    <a:pt x="56" y="43"/>
                    <a:pt x="56" y="43"/>
                    <a:pt x="56" y="43"/>
                  </a:cubicBezTo>
                  <a:cubicBezTo>
                    <a:pt x="57" y="43"/>
                    <a:pt x="58" y="43"/>
                    <a:pt x="58" y="43"/>
                  </a:cubicBezTo>
                  <a:cubicBezTo>
                    <a:pt x="59" y="43"/>
                    <a:pt x="59" y="44"/>
                    <a:pt x="59" y="44"/>
                  </a:cubicBezTo>
                  <a:cubicBezTo>
                    <a:pt x="67" y="28"/>
                    <a:pt x="67" y="28"/>
                    <a:pt x="67" y="28"/>
                  </a:cubicBezTo>
                  <a:cubicBezTo>
                    <a:pt x="73" y="30"/>
                    <a:pt x="81" y="28"/>
                    <a:pt x="84" y="21"/>
                  </a:cubicBezTo>
                  <a:cubicBezTo>
                    <a:pt x="87" y="15"/>
                    <a:pt x="84" y="7"/>
                    <a:pt x="78"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1" name="Freeform 14"/>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2" name="Freeform 15"/>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3" name="Freeform 16"/>
            <p:cNvSpPr>
              <a:spLocks/>
            </p:cNvSpPr>
            <p:nvPr userDrawn="1"/>
          </p:nvSpPr>
          <p:spPr bwMode="auto">
            <a:xfrm>
              <a:off x="7370" y="3665"/>
              <a:ext cx="163" cy="160"/>
            </a:xfrm>
            <a:custGeom>
              <a:avLst/>
              <a:gdLst>
                <a:gd name="T0" fmla="*/ 60 w 68"/>
                <a:gd name="T1" fmla="*/ 0 h 67"/>
                <a:gd name="T2" fmla="*/ 9 w 68"/>
                <a:gd name="T3" fmla="*/ 0 h 67"/>
                <a:gd name="T4" fmla="*/ 0 w 68"/>
                <a:gd name="T5" fmla="*/ 9 h 67"/>
                <a:gd name="T6" fmla="*/ 0 w 68"/>
                <a:gd name="T7" fmla="*/ 41 h 67"/>
                <a:gd name="T8" fmla="*/ 9 w 68"/>
                <a:gd name="T9" fmla="*/ 50 h 67"/>
                <a:gd name="T10" fmla="*/ 21 w 68"/>
                <a:gd name="T11" fmla="*/ 50 h 67"/>
                <a:gd name="T12" fmla="*/ 47 w 68"/>
                <a:gd name="T13" fmla="*/ 67 h 67"/>
                <a:gd name="T14" fmla="*/ 41 w 68"/>
                <a:gd name="T15" fmla="*/ 50 h 67"/>
                <a:gd name="T16" fmla="*/ 60 w 68"/>
                <a:gd name="T17" fmla="*/ 50 h 67"/>
                <a:gd name="T18" fmla="*/ 68 w 68"/>
                <a:gd name="T19" fmla="*/ 41 h 67"/>
                <a:gd name="T20" fmla="*/ 68 w 68"/>
                <a:gd name="T21" fmla="*/ 9 h 67"/>
                <a:gd name="T22" fmla="*/ 60 w 68"/>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67">
                  <a:moveTo>
                    <a:pt x="60"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60" y="50"/>
                    <a:pt x="60" y="50"/>
                    <a:pt x="60" y="50"/>
                  </a:cubicBezTo>
                  <a:cubicBezTo>
                    <a:pt x="64" y="50"/>
                    <a:pt x="68" y="46"/>
                    <a:pt x="68" y="41"/>
                  </a:cubicBezTo>
                  <a:cubicBezTo>
                    <a:pt x="68" y="9"/>
                    <a:pt x="68" y="9"/>
                    <a:pt x="68" y="9"/>
                  </a:cubicBezTo>
                  <a:cubicBezTo>
                    <a:pt x="68" y="4"/>
                    <a:pt x="64" y="0"/>
                    <a:pt x="6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4" name="Freeform 17"/>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5" name="Freeform 18"/>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6" name="Freeform 19"/>
            <p:cNvSpPr>
              <a:spLocks/>
            </p:cNvSpPr>
            <p:nvPr userDrawn="1"/>
          </p:nvSpPr>
          <p:spPr bwMode="auto">
            <a:xfrm>
              <a:off x="7464" y="3959"/>
              <a:ext cx="172" cy="83"/>
            </a:xfrm>
            <a:custGeom>
              <a:avLst/>
              <a:gdLst>
                <a:gd name="T0" fmla="*/ 59 w 72"/>
                <a:gd name="T1" fmla="*/ 9 h 35"/>
                <a:gd name="T2" fmla="*/ 52 w 72"/>
                <a:gd name="T3" fmla="*/ 11 h 35"/>
                <a:gd name="T4" fmla="*/ 34 w 72"/>
                <a:gd name="T5" fmla="*/ 0 h 35"/>
                <a:gd name="T6" fmla="*/ 14 w 72"/>
                <a:gd name="T7" fmla="*/ 15 h 35"/>
                <a:gd name="T8" fmla="*/ 10 w 72"/>
                <a:gd name="T9" fmla="*/ 15 h 35"/>
                <a:gd name="T10" fmla="*/ 0 w 72"/>
                <a:gd name="T11" fmla="*/ 25 h 35"/>
                <a:gd name="T12" fmla="*/ 10 w 72"/>
                <a:gd name="T13" fmla="*/ 35 h 35"/>
                <a:gd name="T14" fmla="*/ 59 w 72"/>
                <a:gd name="T15" fmla="*/ 35 h 35"/>
                <a:gd name="T16" fmla="*/ 72 w 72"/>
                <a:gd name="T17" fmla="*/ 22 h 35"/>
                <a:gd name="T18" fmla="*/ 59 w 72"/>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35">
                  <a:moveTo>
                    <a:pt x="59" y="9"/>
                  </a:moveTo>
                  <a:cubicBezTo>
                    <a:pt x="56" y="9"/>
                    <a:pt x="54" y="10"/>
                    <a:pt x="52" y="11"/>
                  </a:cubicBezTo>
                  <a:cubicBezTo>
                    <a:pt x="49" y="5"/>
                    <a:pt x="42" y="0"/>
                    <a:pt x="34" y="0"/>
                  </a:cubicBezTo>
                  <a:cubicBezTo>
                    <a:pt x="24" y="0"/>
                    <a:pt x="16" y="7"/>
                    <a:pt x="14" y="15"/>
                  </a:cubicBezTo>
                  <a:cubicBezTo>
                    <a:pt x="13" y="15"/>
                    <a:pt x="12" y="15"/>
                    <a:pt x="10" y="15"/>
                  </a:cubicBezTo>
                  <a:cubicBezTo>
                    <a:pt x="5" y="15"/>
                    <a:pt x="0" y="19"/>
                    <a:pt x="0" y="25"/>
                  </a:cubicBezTo>
                  <a:cubicBezTo>
                    <a:pt x="0" y="30"/>
                    <a:pt x="5" y="35"/>
                    <a:pt x="10" y="35"/>
                  </a:cubicBezTo>
                  <a:cubicBezTo>
                    <a:pt x="59" y="35"/>
                    <a:pt x="59" y="35"/>
                    <a:pt x="59" y="35"/>
                  </a:cubicBezTo>
                  <a:cubicBezTo>
                    <a:pt x="66" y="35"/>
                    <a:pt x="72" y="29"/>
                    <a:pt x="72" y="22"/>
                  </a:cubicBezTo>
                  <a:cubicBezTo>
                    <a:pt x="72" y="15"/>
                    <a:pt x="66" y="9"/>
                    <a:pt x="59"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01930" y="1189176"/>
            <a:ext cx="4033911" cy="2032588"/>
          </a:xfrm>
        </p:spPr>
        <p:txBody>
          <a:bodyPr wrap="square">
            <a:spAutoFit/>
          </a:bodyPr>
          <a:lstStyle>
            <a:lvl1pPr marL="0" indent="0">
              <a:spcBef>
                <a:spcPts val="1008"/>
              </a:spcBef>
              <a:buClr>
                <a:schemeClr val="tx1"/>
              </a:buClr>
              <a:buFont typeface="Wingdings" pitchFamily="2" charset="2"/>
              <a:buNone/>
              <a:defRPr sz="3000"/>
            </a:lvl1pPr>
            <a:lvl2pPr marL="0" indent="0">
              <a:buNone/>
              <a:defRPr sz="1600"/>
            </a:lvl2pPr>
            <a:lvl3pPr marL="190867" indent="0">
              <a:buNone/>
              <a:tabLst/>
              <a:defRPr sz="1600"/>
            </a:lvl3pPr>
            <a:lvl4pPr marL="379119" indent="0">
              <a:buNone/>
              <a:defRPr sz="1500"/>
            </a:lvl4pPr>
            <a:lvl5pPr marL="564756" indent="0">
              <a:buNone/>
              <a:tabLst/>
              <a:defRPr sz="15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4908161" y="1189176"/>
            <a:ext cx="4033911" cy="2032588"/>
          </a:xfrm>
        </p:spPr>
        <p:txBody>
          <a:bodyPr wrap="square">
            <a:spAutoFit/>
          </a:bodyPr>
          <a:lstStyle>
            <a:lvl1pPr marL="0" indent="0">
              <a:spcBef>
                <a:spcPts val="1008"/>
              </a:spcBef>
              <a:buClr>
                <a:schemeClr val="tx1"/>
              </a:buClr>
              <a:buFont typeface="Wingdings" pitchFamily="2" charset="2"/>
              <a:buNone/>
              <a:defRPr sz="3000"/>
            </a:lvl1pPr>
            <a:lvl2pPr marL="0" indent="0">
              <a:buNone/>
              <a:defRPr sz="1600"/>
            </a:lvl2pPr>
            <a:lvl3pPr marL="190867" indent="0">
              <a:buNone/>
              <a:tabLst/>
              <a:defRPr sz="1600"/>
            </a:lvl3pPr>
            <a:lvl4pPr marL="379119" indent="0">
              <a:buNone/>
              <a:defRPr sz="1500"/>
            </a:lvl4pPr>
            <a:lvl5pPr marL="564756" indent="0">
              <a:buNone/>
              <a:tabLst/>
              <a:defRPr sz="15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2889504"/>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19" name="Rectangle 18"/>
          <p:cNvSpPr/>
          <p:nvPr userDrawn="1"/>
        </p:nvSpPr>
        <p:spPr bwMode="auto">
          <a:xfrm>
            <a:off x="0" y="6566932"/>
            <a:ext cx="9144000" cy="29106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0602" tIns="120481" rIns="150602" bIns="120481" numCol="1" spcCol="0" rtlCol="0" fromWordArt="0" anchor="t" anchorCtr="0" forceAA="0" compatLnSpc="1">
            <a:prstTxWarp prst="textNoShape">
              <a:avLst/>
            </a:prstTxWarp>
            <a:noAutofit/>
          </a:bodyPr>
          <a:lstStyle/>
          <a:p>
            <a:pPr algn="ctr" defTabSz="767891"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0" name="Group 8"/>
          <p:cNvGrpSpPr>
            <a:grpSpLocks noChangeAspect="1"/>
          </p:cNvGrpSpPr>
          <p:nvPr userDrawn="1"/>
        </p:nvGrpSpPr>
        <p:grpSpPr bwMode="auto">
          <a:xfrm>
            <a:off x="8467013" y="6078675"/>
            <a:ext cx="475059" cy="669437"/>
            <a:chOff x="7062" y="3586"/>
            <a:chExt cx="617" cy="652"/>
          </a:xfrm>
        </p:grpSpPr>
        <p:sp>
          <p:nvSpPr>
            <p:cNvPr id="35" name="AutoShape 7"/>
            <p:cNvSpPr>
              <a:spLocks noChangeAspect="1" noChangeArrowheads="1" noTextEdit="1"/>
            </p:cNvSpPr>
            <p:nvPr userDrawn="1"/>
          </p:nvSpPr>
          <p:spPr bwMode="auto">
            <a:xfrm>
              <a:off x="7062" y="3586"/>
              <a:ext cx="617"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6" name="Freeform 9"/>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7" name="Freeform 10"/>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8" name="Freeform 11"/>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9" name="Freeform 12"/>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0" name="Freeform 13"/>
            <p:cNvSpPr>
              <a:spLocks noEditPoints="1"/>
            </p:cNvSpPr>
            <p:nvPr userDrawn="1"/>
          </p:nvSpPr>
          <p:spPr bwMode="auto">
            <a:xfrm>
              <a:off x="7131" y="3937"/>
              <a:ext cx="208" cy="253"/>
            </a:xfrm>
            <a:custGeom>
              <a:avLst/>
              <a:gdLst>
                <a:gd name="T0" fmla="*/ 59 w 87"/>
                <a:gd name="T1" fmla="*/ 98 h 106"/>
                <a:gd name="T2" fmla="*/ 77 w 87"/>
                <a:gd name="T3" fmla="*/ 103 h 106"/>
                <a:gd name="T4" fmla="*/ 82 w 87"/>
                <a:gd name="T5" fmla="*/ 84 h 106"/>
                <a:gd name="T6" fmla="*/ 65 w 87"/>
                <a:gd name="T7" fmla="*/ 79 h 106"/>
                <a:gd name="T8" fmla="*/ 58 w 87"/>
                <a:gd name="T9" fmla="*/ 67 h 106"/>
                <a:gd name="T10" fmla="*/ 55 w 87"/>
                <a:gd name="T11" fmla="*/ 68 h 106"/>
                <a:gd name="T12" fmla="*/ 63 w 87"/>
                <a:gd name="T13" fmla="*/ 80 h 106"/>
                <a:gd name="T14" fmla="*/ 59 w 87"/>
                <a:gd name="T15" fmla="*/ 98 h 106"/>
                <a:gd name="T16" fmla="*/ 14 w 87"/>
                <a:gd name="T17" fmla="*/ 66 h 106"/>
                <a:gd name="T18" fmla="*/ 26 w 87"/>
                <a:gd name="T19" fmla="*/ 73 h 106"/>
                <a:gd name="T20" fmla="*/ 33 w 87"/>
                <a:gd name="T21" fmla="*/ 62 h 106"/>
                <a:gd name="T22" fmla="*/ 40 w 87"/>
                <a:gd name="T23" fmla="*/ 60 h 106"/>
                <a:gd name="T24" fmla="*/ 40 w 87"/>
                <a:gd name="T25" fmla="*/ 58 h 106"/>
                <a:gd name="T26" fmla="*/ 32 w 87"/>
                <a:gd name="T27" fmla="*/ 60 h 106"/>
                <a:gd name="T28" fmla="*/ 21 w 87"/>
                <a:gd name="T29" fmla="*/ 54 h 106"/>
                <a:gd name="T30" fmla="*/ 14 w 87"/>
                <a:gd name="T31" fmla="*/ 66 h 106"/>
                <a:gd name="T32" fmla="*/ 40 w 87"/>
                <a:gd name="T33" fmla="*/ 27 h 106"/>
                <a:gd name="T34" fmla="*/ 25 w 87"/>
                <a:gd name="T35" fmla="*/ 4 h 106"/>
                <a:gd name="T36" fmla="*/ 2 w 87"/>
                <a:gd name="T37" fmla="*/ 20 h 106"/>
                <a:gd name="T38" fmla="*/ 17 w 87"/>
                <a:gd name="T39" fmla="*/ 42 h 106"/>
                <a:gd name="T40" fmla="*/ 32 w 87"/>
                <a:gd name="T41" fmla="*/ 39 h 106"/>
                <a:gd name="T42" fmla="*/ 41 w 87"/>
                <a:gd name="T43" fmla="*/ 48 h 106"/>
                <a:gd name="T44" fmla="*/ 45 w 87"/>
                <a:gd name="T45" fmla="*/ 44 h 106"/>
                <a:gd name="T46" fmla="*/ 36 w 87"/>
                <a:gd name="T47" fmla="*/ 35 h 106"/>
                <a:gd name="T48" fmla="*/ 40 w 87"/>
                <a:gd name="T49" fmla="*/ 27 h 106"/>
                <a:gd name="T50" fmla="*/ 57 w 87"/>
                <a:gd name="T51" fmla="*/ 46 h 106"/>
                <a:gd name="T52" fmla="*/ 43 w 87"/>
                <a:gd name="T53" fmla="*/ 50 h 106"/>
                <a:gd name="T54" fmla="*/ 48 w 87"/>
                <a:gd name="T55" fmla="*/ 64 h 106"/>
                <a:gd name="T56" fmla="*/ 62 w 87"/>
                <a:gd name="T57" fmla="*/ 60 h 106"/>
                <a:gd name="T58" fmla="*/ 57 w 87"/>
                <a:gd name="T59" fmla="*/ 46 h 106"/>
                <a:gd name="T60" fmla="*/ 78 w 87"/>
                <a:gd name="T61" fmla="*/ 3 h 106"/>
                <a:gd name="T62" fmla="*/ 60 w 87"/>
                <a:gd name="T63" fmla="*/ 9 h 106"/>
                <a:gd name="T64" fmla="*/ 64 w 87"/>
                <a:gd name="T65" fmla="*/ 27 h 106"/>
                <a:gd name="T66" fmla="*/ 56 w 87"/>
                <a:gd name="T67" fmla="*/ 43 h 106"/>
                <a:gd name="T68" fmla="*/ 58 w 87"/>
                <a:gd name="T69" fmla="*/ 43 h 106"/>
                <a:gd name="T70" fmla="*/ 59 w 87"/>
                <a:gd name="T71" fmla="*/ 44 h 106"/>
                <a:gd name="T72" fmla="*/ 67 w 87"/>
                <a:gd name="T73" fmla="*/ 28 h 106"/>
                <a:gd name="T74" fmla="*/ 84 w 87"/>
                <a:gd name="T75" fmla="*/ 21 h 106"/>
                <a:gd name="T76" fmla="*/ 78 w 87"/>
                <a:gd name="T77"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106">
                  <a:moveTo>
                    <a:pt x="59" y="98"/>
                  </a:moveTo>
                  <a:cubicBezTo>
                    <a:pt x="62" y="104"/>
                    <a:pt x="71" y="106"/>
                    <a:pt x="77" y="103"/>
                  </a:cubicBezTo>
                  <a:cubicBezTo>
                    <a:pt x="83" y="99"/>
                    <a:pt x="86" y="91"/>
                    <a:pt x="82" y="84"/>
                  </a:cubicBezTo>
                  <a:cubicBezTo>
                    <a:pt x="79" y="78"/>
                    <a:pt x="71" y="76"/>
                    <a:pt x="65" y="79"/>
                  </a:cubicBezTo>
                  <a:cubicBezTo>
                    <a:pt x="58" y="67"/>
                    <a:pt x="58" y="67"/>
                    <a:pt x="58" y="67"/>
                  </a:cubicBezTo>
                  <a:cubicBezTo>
                    <a:pt x="57" y="67"/>
                    <a:pt x="56" y="67"/>
                    <a:pt x="55" y="68"/>
                  </a:cubicBezTo>
                  <a:cubicBezTo>
                    <a:pt x="63" y="80"/>
                    <a:pt x="63" y="80"/>
                    <a:pt x="63" y="80"/>
                  </a:cubicBezTo>
                  <a:cubicBezTo>
                    <a:pt x="57" y="84"/>
                    <a:pt x="55" y="92"/>
                    <a:pt x="59" y="98"/>
                  </a:cubicBezTo>
                  <a:moveTo>
                    <a:pt x="14" y="66"/>
                  </a:moveTo>
                  <a:cubicBezTo>
                    <a:pt x="15" y="71"/>
                    <a:pt x="21" y="74"/>
                    <a:pt x="26" y="73"/>
                  </a:cubicBezTo>
                  <a:cubicBezTo>
                    <a:pt x="31" y="72"/>
                    <a:pt x="34" y="67"/>
                    <a:pt x="33" y="62"/>
                  </a:cubicBezTo>
                  <a:cubicBezTo>
                    <a:pt x="40" y="60"/>
                    <a:pt x="40" y="60"/>
                    <a:pt x="40" y="60"/>
                  </a:cubicBezTo>
                  <a:cubicBezTo>
                    <a:pt x="40" y="59"/>
                    <a:pt x="40" y="58"/>
                    <a:pt x="40" y="58"/>
                  </a:cubicBezTo>
                  <a:cubicBezTo>
                    <a:pt x="32" y="60"/>
                    <a:pt x="32" y="60"/>
                    <a:pt x="32" y="60"/>
                  </a:cubicBezTo>
                  <a:cubicBezTo>
                    <a:pt x="31" y="55"/>
                    <a:pt x="26" y="52"/>
                    <a:pt x="21" y="54"/>
                  </a:cubicBezTo>
                  <a:cubicBezTo>
                    <a:pt x="15" y="55"/>
                    <a:pt x="12" y="61"/>
                    <a:pt x="14" y="66"/>
                  </a:cubicBezTo>
                  <a:moveTo>
                    <a:pt x="40" y="27"/>
                  </a:moveTo>
                  <a:cubicBezTo>
                    <a:pt x="42" y="17"/>
                    <a:pt x="35" y="6"/>
                    <a:pt x="25" y="4"/>
                  </a:cubicBezTo>
                  <a:cubicBezTo>
                    <a:pt x="14" y="2"/>
                    <a:pt x="4" y="9"/>
                    <a:pt x="2" y="20"/>
                  </a:cubicBezTo>
                  <a:cubicBezTo>
                    <a:pt x="0" y="30"/>
                    <a:pt x="7" y="40"/>
                    <a:pt x="17" y="42"/>
                  </a:cubicBezTo>
                  <a:cubicBezTo>
                    <a:pt x="22" y="43"/>
                    <a:pt x="28" y="42"/>
                    <a:pt x="32" y="39"/>
                  </a:cubicBezTo>
                  <a:cubicBezTo>
                    <a:pt x="41" y="48"/>
                    <a:pt x="41" y="48"/>
                    <a:pt x="41" y="48"/>
                  </a:cubicBezTo>
                  <a:cubicBezTo>
                    <a:pt x="42" y="47"/>
                    <a:pt x="44" y="45"/>
                    <a:pt x="45" y="44"/>
                  </a:cubicBezTo>
                  <a:cubicBezTo>
                    <a:pt x="36" y="35"/>
                    <a:pt x="36" y="35"/>
                    <a:pt x="36" y="35"/>
                  </a:cubicBezTo>
                  <a:cubicBezTo>
                    <a:pt x="38" y="33"/>
                    <a:pt x="39" y="30"/>
                    <a:pt x="40" y="27"/>
                  </a:cubicBezTo>
                  <a:moveTo>
                    <a:pt x="57" y="46"/>
                  </a:moveTo>
                  <a:cubicBezTo>
                    <a:pt x="52" y="43"/>
                    <a:pt x="46" y="45"/>
                    <a:pt x="43" y="50"/>
                  </a:cubicBezTo>
                  <a:cubicBezTo>
                    <a:pt x="41" y="56"/>
                    <a:pt x="43" y="62"/>
                    <a:pt x="48" y="64"/>
                  </a:cubicBezTo>
                  <a:cubicBezTo>
                    <a:pt x="53" y="67"/>
                    <a:pt x="59" y="65"/>
                    <a:pt x="62" y="60"/>
                  </a:cubicBezTo>
                  <a:cubicBezTo>
                    <a:pt x="64" y="55"/>
                    <a:pt x="62" y="49"/>
                    <a:pt x="57" y="46"/>
                  </a:cubicBezTo>
                  <a:moveTo>
                    <a:pt x="78" y="3"/>
                  </a:moveTo>
                  <a:cubicBezTo>
                    <a:pt x="71" y="0"/>
                    <a:pt x="63" y="3"/>
                    <a:pt x="60" y="9"/>
                  </a:cubicBezTo>
                  <a:cubicBezTo>
                    <a:pt x="57" y="16"/>
                    <a:pt x="59" y="23"/>
                    <a:pt x="64" y="27"/>
                  </a:cubicBezTo>
                  <a:cubicBezTo>
                    <a:pt x="56" y="43"/>
                    <a:pt x="56" y="43"/>
                    <a:pt x="56" y="43"/>
                  </a:cubicBezTo>
                  <a:cubicBezTo>
                    <a:pt x="57" y="43"/>
                    <a:pt x="58" y="43"/>
                    <a:pt x="58" y="43"/>
                  </a:cubicBezTo>
                  <a:cubicBezTo>
                    <a:pt x="59" y="43"/>
                    <a:pt x="59" y="44"/>
                    <a:pt x="59" y="44"/>
                  </a:cubicBezTo>
                  <a:cubicBezTo>
                    <a:pt x="67" y="28"/>
                    <a:pt x="67" y="28"/>
                    <a:pt x="67" y="28"/>
                  </a:cubicBezTo>
                  <a:cubicBezTo>
                    <a:pt x="73" y="30"/>
                    <a:pt x="81" y="28"/>
                    <a:pt x="84" y="21"/>
                  </a:cubicBezTo>
                  <a:cubicBezTo>
                    <a:pt x="87" y="15"/>
                    <a:pt x="84" y="7"/>
                    <a:pt x="78"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1" name="Freeform 14"/>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2" name="Freeform 15"/>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3" name="Freeform 16"/>
            <p:cNvSpPr>
              <a:spLocks/>
            </p:cNvSpPr>
            <p:nvPr userDrawn="1"/>
          </p:nvSpPr>
          <p:spPr bwMode="auto">
            <a:xfrm>
              <a:off x="7370" y="3665"/>
              <a:ext cx="163" cy="160"/>
            </a:xfrm>
            <a:custGeom>
              <a:avLst/>
              <a:gdLst>
                <a:gd name="T0" fmla="*/ 60 w 68"/>
                <a:gd name="T1" fmla="*/ 0 h 67"/>
                <a:gd name="T2" fmla="*/ 9 w 68"/>
                <a:gd name="T3" fmla="*/ 0 h 67"/>
                <a:gd name="T4" fmla="*/ 0 w 68"/>
                <a:gd name="T5" fmla="*/ 9 h 67"/>
                <a:gd name="T6" fmla="*/ 0 w 68"/>
                <a:gd name="T7" fmla="*/ 41 h 67"/>
                <a:gd name="T8" fmla="*/ 9 w 68"/>
                <a:gd name="T9" fmla="*/ 50 h 67"/>
                <a:gd name="T10" fmla="*/ 21 w 68"/>
                <a:gd name="T11" fmla="*/ 50 h 67"/>
                <a:gd name="T12" fmla="*/ 47 w 68"/>
                <a:gd name="T13" fmla="*/ 67 h 67"/>
                <a:gd name="T14" fmla="*/ 41 w 68"/>
                <a:gd name="T15" fmla="*/ 50 h 67"/>
                <a:gd name="T16" fmla="*/ 60 w 68"/>
                <a:gd name="T17" fmla="*/ 50 h 67"/>
                <a:gd name="T18" fmla="*/ 68 w 68"/>
                <a:gd name="T19" fmla="*/ 41 h 67"/>
                <a:gd name="T20" fmla="*/ 68 w 68"/>
                <a:gd name="T21" fmla="*/ 9 h 67"/>
                <a:gd name="T22" fmla="*/ 60 w 68"/>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67">
                  <a:moveTo>
                    <a:pt x="60"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60" y="50"/>
                    <a:pt x="60" y="50"/>
                    <a:pt x="60" y="50"/>
                  </a:cubicBezTo>
                  <a:cubicBezTo>
                    <a:pt x="64" y="50"/>
                    <a:pt x="68" y="46"/>
                    <a:pt x="68" y="41"/>
                  </a:cubicBezTo>
                  <a:cubicBezTo>
                    <a:pt x="68" y="9"/>
                    <a:pt x="68" y="9"/>
                    <a:pt x="68" y="9"/>
                  </a:cubicBezTo>
                  <a:cubicBezTo>
                    <a:pt x="68" y="4"/>
                    <a:pt x="64" y="0"/>
                    <a:pt x="6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4" name="Freeform 17"/>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5" name="Freeform 18"/>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6" name="Freeform 19"/>
            <p:cNvSpPr>
              <a:spLocks/>
            </p:cNvSpPr>
            <p:nvPr userDrawn="1"/>
          </p:nvSpPr>
          <p:spPr bwMode="auto">
            <a:xfrm>
              <a:off x="7464" y="3959"/>
              <a:ext cx="172" cy="83"/>
            </a:xfrm>
            <a:custGeom>
              <a:avLst/>
              <a:gdLst>
                <a:gd name="T0" fmla="*/ 59 w 72"/>
                <a:gd name="T1" fmla="*/ 9 h 35"/>
                <a:gd name="T2" fmla="*/ 52 w 72"/>
                <a:gd name="T3" fmla="*/ 11 h 35"/>
                <a:gd name="T4" fmla="*/ 34 w 72"/>
                <a:gd name="T5" fmla="*/ 0 h 35"/>
                <a:gd name="T6" fmla="*/ 14 w 72"/>
                <a:gd name="T7" fmla="*/ 15 h 35"/>
                <a:gd name="T8" fmla="*/ 10 w 72"/>
                <a:gd name="T9" fmla="*/ 15 h 35"/>
                <a:gd name="T10" fmla="*/ 0 w 72"/>
                <a:gd name="T11" fmla="*/ 25 h 35"/>
                <a:gd name="T12" fmla="*/ 10 w 72"/>
                <a:gd name="T13" fmla="*/ 35 h 35"/>
                <a:gd name="T14" fmla="*/ 59 w 72"/>
                <a:gd name="T15" fmla="*/ 35 h 35"/>
                <a:gd name="T16" fmla="*/ 72 w 72"/>
                <a:gd name="T17" fmla="*/ 22 h 35"/>
                <a:gd name="T18" fmla="*/ 59 w 72"/>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35">
                  <a:moveTo>
                    <a:pt x="59" y="9"/>
                  </a:moveTo>
                  <a:cubicBezTo>
                    <a:pt x="56" y="9"/>
                    <a:pt x="54" y="10"/>
                    <a:pt x="52" y="11"/>
                  </a:cubicBezTo>
                  <a:cubicBezTo>
                    <a:pt x="49" y="5"/>
                    <a:pt x="42" y="0"/>
                    <a:pt x="34" y="0"/>
                  </a:cubicBezTo>
                  <a:cubicBezTo>
                    <a:pt x="24" y="0"/>
                    <a:pt x="16" y="7"/>
                    <a:pt x="14" y="15"/>
                  </a:cubicBezTo>
                  <a:cubicBezTo>
                    <a:pt x="13" y="15"/>
                    <a:pt x="12" y="15"/>
                    <a:pt x="10" y="15"/>
                  </a:cubicBezTo>
                  <a:cubicBezTo>
                    <a:pt x="5" y="15"/>
                    <a:pt x="0" y="19"/>
                    <a:pt x="0" y="25"/>
                  </a:cubicBezTo>
                  <a:cubicBezTo>
                    <a:pt x="0" y="30"/>
                    <a:pt x="5" y="35"/>
                    <a:pt x="10" y="35"/>
                  </a:cubicBezTo>
                  <a:cubicBezTo>
                    <a:pt x="59" y="35"/>
                    <a:pt x="59" y="35"/>
                    <a:pt x="59" y="35"/>
                  </a:cubicBezTo>
                  <a:cubicBezTo>
                    <a:pt x="66" y="35"/>
                    <a:pt x="72" y="29"/>
                    <a:pt x="72" y="22"/>
                  </a:cubicBezTo>
                  <a:cubicBezTo>
                    <a:pt x="72" y="15"/>
                    <a:pt x="66" y="9"/>
                    <a:pt x="59"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01930" y="1189176"/>
            <a:ext cx="4033911" cy="2032588"/>
          </a:xfrm>
        </p:spPr>
        <p:txBody>
          <a:bodyPr wrap="square">
            <a:spAutoFit/>
          </a:bodyPr>
          <a:lstStyle>
            <a:lvl1pPr marL="236623" indent="-236623">
              <a:spcBef>
                <a:spcPts val="1008"/>
              </a:spcBef>
              <a:buClr>
                <a:schemeClr val="tx1"/>
              </a:buClr>
              <a:buFont typeface="Arial" pitchFamily="34" charset="0"/>
              <a:buChar char="•"/>
              <a:defRPr sz="3000"/>
            </a:lvl1pPr>
            <a:lvl2pPr marL="437415" indent="-192036">
              <a:defRPr sz="1600"/>
            </a:lvl2pPr>
            <a:lvl3pPr marL="576108" indent="-138693">
              <a:tabLst/>
              <a:defRPr sz="1600"/>
            </a:lvl3pPr>
            <a:lvl4pPr marL="725469" indent="-149361">
              <a:defRPr sz="1500"/>
            </a:lvl4pPr>
            <a:lvl5pPr marL="864162" indent="-138693">
              <a:tabLst/>
              <a:defRPr sz="15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4908161" y="1189176"/>
            <a:ext cx="4033911" cy="2032588"/>
          </a:xfrm>
        </p:spPr>
        <p:txBody>
          <a:bodyPr wrap="square">
            <a:spAutoFit/>
          </a:bodyPr>
          <a:lstStyle>
            <a:lvl1pPr marL="236623" indent="-236623">
              <a:spcBef>
                <a:spcPts val="1008"/>
              </a:spcBef>
              <a:buClr>
                <a:schemeClr val="tx1"/>
              </a:buClr>
              <a:buFont typeface="Arial" pitchFamily="34" charset="0"/>
              <a:buChar char="•"/>
              <a:defRPr sz="3000"/>
            </a:lvl1pPr>
            <a:lvl2pPr marL="437415" indent="-192036">
              <a:defRPr sz="1600"/>
            </a:lvl2pPr>
            <a:lvl3pPr marL="576108" indent="-138693">
              <a:tabLst/>
              <a:defRPr sz="1600"/>
            </a:lvl3pPr>
            <a:lvl4pPr marL="725469" indent="-149361">
              <a:defRPr sz="1500"/>
            </a:lvl4pPr>
            <a:lvl5pPr marL="864162" indent="-138693">
              <a:tabLst/>
              <a:defRPr sz="15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5157604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19" name="Rectangle 18"/>
          <p:cNvSpPr/>
          <p:nvPr userDrawn="1"/>
        </p:nvSpPr>
        <p:spPr bwMode="auto">
          <a:xfrm>
            <a:off x="0" y="6566932"/>
            <a:ext cx="9144000" cy="29106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0602" tIns="120481" rIns="150602" bIns="120481" numCol="1" spcCol="0" rtlCol="0" fromWordArt="0" anchor="t" anchorCtr="0" forceAA="0" compatLnSpc="1">
            <a:prstTxWarp prst="textNoShape">
              <a:avLst/>
            </a:prstTxWarp>
            <a:noAutofit/>
          </a:bodyPr>
          <a:lstStyle/>
          <a:p>
            <a:pPr algn="ctr" defTabSz="767891"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0" name="Group 8"/>
          <p:cNvGrpSpPr>
            <a:grpSpLocks noChangeAspect="1"/>
          </p:cNvGrpSpPr>
          <p:nvPr userDrawn="1"/>
        </p:nvGrpSpPr>
        <p:grpSpPr bwMode="auto">
          <a:xfrm>
            <a:off x="8467013" y="6078675"/>
            <a:ext cx="475059" cy="669437"/>
            <a:chOff x="7062" y="3586"/>
            <a:chExt cx="617" cy="652"/>
          </a:xfrm>
        </p:grpSpPr>
        <p:sp>
          <p:nvSpPr>
            <p:cNvPr id="35" name="AutoShape 7"/>
            <p:cNvSpPr>
              <a:spLocks noChangeAspect="1" noChangeArrowheads="1" noTextEdit="1"/>
            </p:cNvSpPr>
            <p:nvPr userDrawn="1"/>
          </p:nvSpPr>
          <p:spPr bwMode="auto">
            <a:xfrm>
              <a:off x="7062" y="3586"/>
              <a:ext cx="617"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6" name="Freeform 9"/>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7" name="Freeform 10"/>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8" name="Freeform 11"/>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9" name="Freeform 12"/>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0" name="Freeform 13"/>
            <p:cNvSpPr>
              <a:spLocks noEditPoints="1"/>
            </p:cNvSpPr>
            <p:nvPr userDrawn="1"/>
          </p:nvSpPr>
          <p:spPr bwMode="auto">
            <a:xfrm>
              <a:off x="7131" y="3937"/>
              <a:ext cx="208" cy="253"/>
            </a:xfrm>
            <a:custGeom>
              <a:avLst/>
              <a:gdLst>
                <a:gd name="T0" fmla="*/ 59 w 87"/>
                <a:gd name="T1" fmla="*/ 98 h 106"/>
                <a:gd name="T2" fmla="*/ 77 w 87"/>
                <a:gd name="T3" fmla="*/ 103 h 106"/>
                <a:gd name="T4" fmla="*/ 82 w 87"/>
                <a:gd name="T5" fmla="*/ 84 h 106"/>
                <a:gd name="T6" fmla="*/ 65 w 87"/>
                <a:gd name="T7" fmla="*/ 79 h 106"/>
                <a:gd name="T8" fmla="*/ 58 w 87"/>
                <a:gd name="T9" fmla="*/ 67 h 106"/>
                <a:gd name="T10" fmla="*/ 55 w 87"/>
                <a:gd name="T11" fmla="*/ 68 h 106"/>
                <a:gd name="T12" fmla="*/ 63 w 87"/>
                <a:gd name="T13" fmla="*/ 80 h 106"/>
                <a:gd name="T14" fmla="*/ 59 w 87"/>
                <a:gd name="T15" fmla="*/ 98 h 106"/>
                <a:gd name="T16" fmla="*/ 14 w 87"/>
                <a:gd name="T17" fmla="*/ 66 h 106"/>
                <a:gd name="T18" fmla="*/ 26 w 87"/>
                <a:gd name="T19" fmla="*/ 73 h 106"/>
                <a:gd name="T20" fmla="*/ 33 w 87"/>
                <a:gd name="T21" fmla="*/ 62 h 106"/>
                <a:gd name="T22" fmla="*/ 40 w 87"/>
                <a:gd name="T23" fmla="*/ 60 h 106"/>
                <a:gd name="T24" fmla="*/ 40 w 87"/>
                <a:gd name="T25" fmla="*/ 58 h 106"/>
                <a:gd name="T26" fmla="*/ 32 w 87"/>
                <a:gd name="T27" fmla="*/ 60 h 106"/>
                <a:gd name="T28" fmla="*/ 21 w 87"/>
                <a:gd name="T29" fmla="*/ 54 h 106"/>
                <a:gd name="T30" fmla="*/ 14 w 87"/>
                <a:gd name="T31" fmla="*/ 66 h 106"/>
                <a:gd name="T32" fmla="*/ 40 w 87"/>
                <a:gd name="T33" fmla="*/ 27 h 106"/>
                <a:gd name="T34" fmla="*/ 25 w 87"/>
                <a:gd name="T35" fmla="*/ 4 h 106"/>
                <a:gd name="T36" fmla="*/ 2 w 87"/>
                <a:gd name="T37" fmla="*/ 20 h 106"/>
                <a:gd name="T38" fmla="*/ 17 w 87"/>
                <a:gd name="T39" fmla="*/ 42 h 106"/>
                <a:gd name="T40" fmla="*/ 32 w 87"/>
                <a:gd name="T41" fmla="*/ 39 h 106"/>
                <a:gd name="T42" fmla="*/ 41 w 87"/>
                <a:gd name="T43" fmla="*/ 48 h 106"/>
                <a:gd name="T44" fmla="*/ 45 w 87"/>
                <a:gd name="T45" fmla="*/ 44 h 106"/>
                <a:gd name="T46" fmla="*/ 36 w 87"/>
                <a:gd name="T47" fmla="*/ 35 h 106"/>
                <a:gd name="T48" fmla="*/ 40 w 87"/>
                <a:gd name="T49" fmla="*/ 27 h 106"/>
                <a:gd name="T50" fmla="*/ 57 w 87"/>
                <a:gd name="T51" fmla="*/ 46 h 106"/>
                <a:gd name="T52" fmla="*/ 43 w 87"/>
                <a:gd name="T53" fmla="*/ 50 h 106"/>
                <a:gd name="T54" fmla="*/ 48 w 87"/>
                <a:gd name="T55" fmla="*/ 64 h 106"/>
                <a:gd name="T56" fmla="*/ 62 w 87"/>
                <a:gd name="T57" fmla="*/ 60 h 106"/>
                <a:gd name="T58" fmla="*/ 57 w 87"/>
                <a:gd name="T59" fmla="*/ 46 h 106"/>
                <a:gd name="T60" fmla="*/ 78 w 87"/>
                <a:gd name="T61" fmla="*/ 3 h 106"/>
                <a:gd name="T62" fmla="*/ 60 w 87"/>
                <a:gd name="T63" fmla="*/ 9 h 106"/>
                <a:gd name="T64" fmla="*/ 64 w 87"/>
                <a:gd name="T65" fmla="*/ 27 h 106"/>
                <a:gd name="T66" fmla="*/ 56 w 87"/>
                <a:gd name="T67" fmla="*/ 43 h 106"/>
                <a:gd name="T68" fmla="*/ 58 w 87"/>
                <a:gd name="T69" fmla="*/ 43 h 106"/>
                <a:gd name="T70" fmla="*/ 59 w 87"/>
                <a:gd name="T71" fmla="*/ 44 h 106"/>
                <a:gd name="T72" fmla="*/ 67 w 87"/>
                <a:gd name="T73" fmla="*/ 28 h 106"/>
                <a:gd name="T74" fmla="*/ 84 w 87"/>
                <a:gd name="T75" fmla="*/ 21 h 106"/>
                <a:gd name="T76" fmla="*/ 78 w 87"/>
                <a:gd name="T77"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106">
                  <a:moveTo>
                    <a:pt x="59" y="98"/>
                  </a:moveTo>
                  <a:cubicBezTo>
                    <a:pt x="62" y="104"/>
                    <a:pt x="71" y="106"/>
                    <a:pt x="77" y="103"/>
                  </a:cubicBezTo>
                  <a:cubicBezTo>
                    <a:pt x="83" y="99"/>
                    <a:pt x="86" y="91"/>
                    <a:pt x="82" y="84"/>
                  </a:cubicBezTo>
                  <a:cubicBezTo>
                    <a:pt x="79" y="78"/>
                    <a:pt x="71" y="76"/>
                    <a:pt x="65" y="79"/>
                  </a:cubicBezTo>
                  <a:cubicBezTo>
                    <a:pt x="58" y="67"/>
                    <a:pt x="58" y="67"/>
                    <a:pt x="58" y="67"/>
                  </a:cubicBezTo>
                  <a:cubicBezTo>
                    <a:pt x="57" y="67"/>
                    <a:pt x="56" y="67"/>
                    <a:pt x="55" y="68"/>
                  </a:cubicBezTo>
                  <a:cubicBezTo>
                    <a:pt x="63" y="80"/>
                    <a:pt x="63" y="80"/>
                    <a:pt x="63" y="80"/>
                  </a:cubicBezTo>
                  <a:cubicBezTo>
                    <a:pt x="57" y="84"/>
                    <a:pt x="55" y="92"/>
                    <a:pt x="59" y="98"/>
                  </a:cubicBezTo>
                  <a:moveTo>
                    <a:pt x="14" y="66"/>
                  </a:moveTo>
                  <a:cubicBezTo>
                    <a:pt x="15" y="71"/>
                    <a:pt x="21" y="74"/>
                    <a:pt x="26" y="73"/>
                  </a:cubicBezTo>
                  <a:cubicBezTo>
                    <a:pt x="31" y="72"/>
                    <a:pt x="34" y="67"/>
                    <a:pt x="33" y="62"/>
                  </a:cubicBezTo>
                  <a:cubicBezTo>
                    <a:pt x="40" y="60"/>
                    <a:pt x="40" y="60"/>
                    <a:pt x="40" y="60"/>
                  </a:cubicBezTo>
                  <a:cubicBezTo>
                    <a:pt x="40" y="59"/>
                    <a:pt x="40" y="58"/>
                    <a:pt x="40" y="58"/>
                  </a:cubicBezTo>
                  <a:cubicBezTo>
                    <a:pt x="32" y="60"/>
                    <a:pt x="32" y="60"/>
                    <a:pt x="32" y="60"/>
                  </a:cubicBezTo>
                  <a:cubicBezTo>
                    <a:pt x="31" y="55"/>
                    <a:pt x="26" y="52"/>
                    <a:pt x="21" y="54"/>
                  </a:cubicBezTo>
                  <a:cubicBezTo>
                    <a:pt x="15" y="55"/>
                    <a:pt x="12" y="61"/>
                    <a:pt x="14" y="66"/>
                  </a:cubicBezTo>
                  <a:moveTo>
                    <a:pt x="40" y="27"/>
                  </a:moveTo>
                  <a:cubicBezTo>
                    <a:pt x="42" y="17"/>
                    <a:pt x="35" y="6"/>
                    <a:pt x="25" y="4"/>
                  </a:cubicBezTo>
                  <a:cubicBezTo>
                    <a:pt x="14" y="2"/>
                    <a:pt x="4" y="9"/>
                    <a:pt x="2" y="20"/>
                  </a:cubicBezTo>
                  <a:cubicBezTo>
                    <a:pt x="0" y="30"/>
                    <a:pt x="7" y="40"/>
                    <a:pt x="17" y="42"/>
                  </a:cubicBezTo>
                  <a:cubicBezTo>
                    <a:pt x="22" y="43"/>
                    <a:pt x="28" y="42"/>
                    <a:pt x="32" y="39"/>
                  </a:cubicBezTo>
                  <a:cubicBezTo>
                    <a:pt x="41" y="48"/>
                    <a:pt x="41" y="48"/>
                    <a:pt x="41" y="48"/>
                  </a:cubicBezTo>
                  <a:cubicBezTo>
                    <a:pt x="42" y="47"/>
                    <a:pt x="44" y="45"/>
                    <a:pt x="45" y="44"/>
                  </a:cubicBezTo>
                  <a:cubicBezTo>
                    <a:pt x="36" y="35"/>
                    <a:pt x="36" y="35"/>
                    <a:pt x="36" y="35"/>
                  </a:cubicBezTo>
                  <a:cubicBezTo>
                    <a:pt x="38" y="33"/>
                    <a:pt x="39" y="30"/>
                    <a:pt x="40" y="27"/>
                  </a:cubicBezTo>
                  <a:moveTo>
                    <a:pt x="57" y="46"/>
                  </a:moveTo>
                  <a:cubicBezTo>
                    <a:pt x="52" y="43"/>
                    <a:pt x="46" y="45"/>
                    <a:pt x="43" y="50"/>
                  </a:cubicBezTo>
                  <a:cubicBezTo>
                    <a:pt x="41" y="56"/>
                    <a:pt x="43" y="62"/>
                    <a:pt x="48" y="64"/>
                  </a:cubicBezTo>
                  <a:cubicBezTo>
                    <a:pt x="53" y="67"/>
                    <a:pt x="59" y="65"/>
                    <a:pt x="62" y="60"/>
                  </a:cubicBezTo>
                  <a:cubicBezTo>
                    <a:pt x="64" y="55"/>
                    <a:pt x="62" y="49"/>
                    <a:pt x="57" y="46"/>
                  </a:cubicBezTo>
                  <a:moveTo>
                    <a:pt x="78" y="3"/>
                  </a:moveTo>
                  <a:cubicBezTo>
                    <a:pt x="71" y="0"/>
                    <a:pt x="63" y="3"/>
                    <a:pt x="60" y="9"/>
                  </a:cubicBezTo>
                  <a:cubicBezTo>
                    <a:pt x="57" y="16"/>
                    <a:pt x="59" y="23"/>
                    <a:pt x="64" y="27"/>
                  </a:cubicBezTo>
                  <a:cubicBezTo>
                    <a:pt x="56" y="43"/>
                    <a:pt x="56" y="43"/>
                    <a:pt x="56" y="43"/>
                  </a:cubicBezTo>
                  <a:cubicBezTo>
                    <a:pt x="57" y="43"/>
                    <a:pt x="58" y="43"/>
                    <a:pt x="58" y="43"/>
                  </a:cubicBezTo>
                  <a:cubicBezTo>
                    <a:pt x="59" y="43"/>
                    <a:pt x="59" y="44"/>
                    <a:pt x="59" y="44"/>
                  </a:cubicBezTo>
                  <a:cubicBezTo>
                    <a:pt x="67" y="28"/>
                    <a:pt x="67" y="28"/>
                    <a:pt x="67" y="28"/>
                  </a:cubicBezTo>
                  <a:cubicBezTo>
                    <a:pt x="73" y="30"/>
                    <a:pt x="81" y="28"/>
                    <a:pt x="84" y="21"/>
                  </a:cubicBezTo>
                  <a:cubicBezTo>
                    <a:pt x="87" y="15"/>
                    <a:pt x="84" y="7"/>
                    <a:pt x="78"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1" name="Freeform 14"/>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2" name="Freeform 15"/>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3" name="Freeform 16"/>
            <p:cNvSpPr>
              <a:spLocks/>
            </p:cNvSpPr>
            <p:nvPr userDrawn="1"/>
          </p:nvSpPr>
          <p:spPr bwMode="auto">
            <a:xfrm>
              <a:off x="7370" y="3665"/>
              <a:ext cx="163" cy="160"/>
            </a:xfrm>
            <a:custGeom>
              <a:avLst/>
              <a:gdLst>
                <a:gd name="T0" fmla="*/ 60 w 68"/>
                <a:gd name="T1" fmla="*/ 0 h 67"/>
                <a:gd name="T2" fmla="*/ 9 w 68"/>
                <a:gd name="T3" fmla="*/ 0 h 67"/>
                <a:gd name="T4" fmla="*/ 0 w 68"/>
                <a:gd name="T5" fmla="*/ 9 h 67"/>
                <a:gd name="T6" fmla="*/ 0 w 68"/>
                <a:gd name="T7" fmla="*/ 41 h 67"/>
                <a:gd name="T8" fmla="*/ 9 w 68"/>
                <a:gd name="T9" fmla="*/ 50 h 67"/>
                <a:gd name="T10" fmla="*/ 21 w 68"/>
                <a:gd name="T11" fmla="*/ 50 h 67"/>
                <a:gd name="T12" fmla="*/ 47 w 68"/>
                <a:gd name="T13" fmla="*/ 67 h 67"/>
                <a:gd name="T14" fmla="*/ 41 w 68"/>
                <a:gd name="T15" fmla="*/ 50 h 67"/>
                <a:gd name="T16" fmla="*/ 60 w 68"/>
                <a:gd name="T17" fmla="*/ 50 h 67"/>
                <a:gd name="T18" fmla="*/ 68 w 68"/>
                <a:gd name="T19" fmla="*/ 41 h 67"/>
                <a:gd name="T20" fmla="*/ 68 w 68"/>
                <a:gd name="T21" fmla="*/ 9 h 67"/>
                <a:gd name="T22" fmla="*/ 60 w 68"/>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67">
                  <a:moveTo>
                    <a:pt x="60"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60" y="50"/>
                    <a:pt x="60" y="50"/>
                    <a:pt x="60" y="50"/>
                  </a:cubicBezTo>
                  <a:cubicBezTo>
                    <a:pt x="64" y="50"/>
                    <a:pt x="68" y="46"/>
                    <a:pt x="68" y="41"/>
                  </a:cubicBezTo>
                  <a:cubicBezTo>
                    <a:pt x="68" y="9"/>
                    <a:pt x="68" y="9"/>
                    <a:pt x="68" y="9"/>
                  </a:cubicBezTo>
                  <a:cubicBezTo>
                    <a:pt x="68" y="4"/>
                    <a:pt x="64" y="0"/>
                    <a:pt x="6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4" name="Freeform 17"/>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5" name="Freeform 18"/>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6" name="Freeform 19"/>
            <p:cNvSpPr>
              <a:spLocks/>
            </p:cNvSpPr>
            <p:nvPr userDrawn="1"/>
          </p:nvSpPr>
          <p:spPr bwMode="auto">
            <a:xfrm>
              <a:off x="7464" y="3959"/>
              <a:ext cx="172" cy="83"/>
            </a:xfrm>
            <a:custGeom>
              <a:avLst/>
              <a:gdLst>
                <a:gd name="T0" fmla="*/ 59 w 72"/>
                <a:gd name="T1" fmla="*/ 9 h 35"/>
                <a:gd name="T2" fmla="*/ 52 w 72"/>
                <a:gd name="T3" fmla="*/ 11 h 35"/>
                <a:gd name="T4" fmla="*/ 34 w 72"/>
                <a:gd name="T5" fmla="*/ 0 h 35"/>
                <a:gd name="T6" fmla="*/ 14 w 72"/>
                <a:gd name="T7" fmla="*/ 15 h 35"/>
                <a:gd name="T8" fmla="*/ 10 w 72"/>
                <a:gd name="T9" fmla="*/ 15 h 35"/>
                <a:gd name="T10" fmla="*/ 0 w 72"/>
                <a:gd name="T11" fmla="*/ 25 h 35"/>
                <a:gd name="T12" fmla="*/ 10 w 72"/>
                <a:gd name="T13" fmla="*/ 35 h 35"/>
                <a:gd name="T14" fmla="*/ 59 w 72"/>
                <a:gd name="T15" fmla="*/ 35 h 35"/>
                <a:gd name="T16" fmla="*/ 72 w 72"/>
                <a:gd name="T17" fmla="*/ 22 h 35"/>
                <a:gd name="T18" fmla="*/ 59 w 72"/>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35">
                  <a:moveTo>
                    <a:pt x="59" y="9"/>
                  </a:moveTo>
                  <a:cubicBezTo>
                    <a:pt x="56" y="9"/>
                    <a:pt x="54" y="10"/>
                    <a:pt x="52" y="11"/>
                  </a:cubicBezTo>
                  <a:cubicBezTo>
                    <a:pt x="49" y="5"/>
                    <a:pt x="42" y="0"/>
                    <a:pt x="34" y="0"/>
                  </a:cubicBezTo>
                  <a:cubicBezTo>
                    <a:pt x="24" y="0"/>
                    <a:pt x="16" y="7"/>
                    <a:pt x="14" y="15"/>
                  </a:cubicBezTo>
                  <a:cubicBezTo>
                    <a:pt x="13" y="15"/>
                    <a:pt x="12" y="15"/>
                    <a:pt x="10" y="15"/>
                  </a:cubicBezTo>
                  <a:cubicBezTo>
                    <a:pt x="5" y="15"/>
                    <a:pt x="0" y="19"/>
                    <a:pt x="0" y="25"/>
                  </a:cubicBezTo>
                  <a:cubicBezTo>
                    <a:pt x="0" y="30"/>
                    <a:pt x="5" y="35"/>
                    <a:pt x="10" y="35"/>
                  </a:cubicBezTo>
                  <a:cubicBezTo>
                    <a:pt x="59" y="35"/>
                    <a:pt x="59" y="35"/>
                    <a:pt x="59" y="35"/>
                  </a:cubicBezTo>
                  <a:cubicBezTo>
                    <a:pt x="66" y="35"/>
                    <a:pt x="72" y="29"/>
                    <a:pt x="72" y="22"/>
                  </a:cubicBezTo>
                  <a:cubicBezTo>
                    <a:pt x="72" y="15"/>
                    <a:pt x="66" y="9"/>
                    <a:pt x="59"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01930" y="1189176"/>
            <a:ext cx="4033911" cy="2201865"/>
          </a:xfrm>
        </p:spPr>
        <p:txBody>
          <a:bodyPr wrap="square">
            <a:spAutoFit/>
          </a:bodyPr>
          <a:lstStyle>
            <a:lvl1pPr marL="236623" indent="-236623">
              <a:spcBef>
                <a:spcPts val="1008"/>
              </a:spcBef>
              <a:buClr>
                <a:schemeClr val="tx2"/>
              </a:buClr>
              <a:buFont typeface="Arial" pitchFamily="34" charset="0"/>
              <a:buChar char="•"/>
              <a:defRPr sz="3000">
                <a:gradFill>
                  <a:gsLst>
                    <a:gs pos="1250">
                      <a:schemeClr val="tx2"/>
                    </a:gs>
                    <a:gs pos="99000">
                      <a:schemeClr val="tx2"/>
                    </a:gs>
                  </a:gsLst>
                  <a:lin ang="5400000" scaled="0"/>
                </a:gradFill>
              </a:defRPr>
            </a:lvl1pPr>
            <a:lvl2pPr marL="437415" indent="-192036">
              <a:defRPr sz="2000"/>
            </a:lvl2pPr>
            <a:lvl3pPr marL="576108" indent="-138693">
              <a:tabLst/>
              <a:defRPr sz="2000"/>
            </a:lvl3pPr>
            <a:lvl4pPr marL="725469" indent="-149361">
              <a:defRPr/>
            </a:lvl4pPr>
            <a:lvl5pPr marL="864162" indent="-138693">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4908161" y="1189176"/>
            <a:ext cx="4033911" cy="2201865"/>
          </a:xfrm>
        </p:spPr>
        <p:txBody>
          <a:bodyPr wrap="square">
            <a:spAutoFit/>
          </a:bodyPr>
          <a:lstStyle>
            <a:lvl1pPr marL="236623" indent="-236623">
              <a:spcBef>
                <a:spcPts val="1008"/>
              </a:spcBef>
              <a:buClr>
                <a:schemeClr val="tx2"/>
              </a:buClr>
              <a:buFont typeface="Arial" pitchFamily="34" charset="0"/>
              <a:buChar char="•"/>
              <a:defRPr sz="3000">
                <a:gradFill>
                  <a:gsLst>
                    <a:gs pos="1250">
                      <a:schemeClr val="tx2"/>
                    </a:gs>
                    <a:gs pos="99000">
                      <a:schemeClr val="tx2"/>
                    </a:gs>
                  </a:gsLst>
                  <a:lin ang="5400000" scaled="0"/>
                </a:gradFill>
              </a:defRPr>
            </a:lvl1pPr>
            <a:lvl2pPr marL="437415" indent="-192036">
              <a:defRPr sz="2000"/>
            </a:lvl2pPr>
            <a:lvl3pPr marL="576108" indent="-138693">
              <a:tabLst/>
              <a:defRPr sz="2000"/>
            </a:lvl3pPr>
            <a:lvl4pPr marL="725469" indent="-149361">
              <a:defRPr/>
            </a:lvl4pPr>
            <a:lvl5pPr marL="864162" indent="-138693">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5313894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Rectangle 16"/>
          <p:cNvSpPr/>
          <p:nvPr userDrawn="1"/>
        </p:nvSpPr>
        <p:spPr bwMode="auto">
          <a:xfrm>
            <a:off x="0" y="6566932"/>
            <a:ext cx="9144000" cy="29106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0602" tIns="120481" rIns="150602" bIns="120481" numCol="1" spcCol="0" rtlCol="0" fromWordArt="0" anchor="t" anchorCtr="0" forceAA="0" compatLnSpc="1">
            <a:prstTxWarp prst="textNoShape">
              <a:avLst/>
            </a:prstTxWarp>
            <a:noAutofit/>
          </a:bodyPr>
          <a:lstStyle/>
          <a:p>
            <a:pPr algn="ctr" defTabSz="767891"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2" name="Group 8"/>
          <p:cNvGrpSpPr>
            <a:grpSpLocks noChangeAspect="1"/>
          </p:cNvGrpSpPr>
          <p:nvPr userDrawn="1"/>
        </p:nvGrpSpPr>
        <p:grpSpPr bwMode="auto">
          <a:xfrm>
            <a:off x="8467013" y="6078675"/>
            <a:ext cx="475059" cy="669437"/>
            <a:chOff x="7062" y="3586"/>
            <a:chExt cx="617" cy="652"/>
          </a:xfrm>
        </p:grpSpPr>
        <p:sp>
          <p:nvSpPr>
            <p:cNvPr id="33" name="AutoShape 7"/>
            <p:cNvSpPr>
              <a:spLocks noChangeAspect="1" noChangeArrowheads="1" noTextEdit="1"/>
            </p:cNvSpPr>
            <p:nvPr userDrawn="1"/>
          </p:nvSpPr>
          <p:spPr bwMode="auto">
            <a:xfrm>
              <a:off x="7062" y="3586"/>
              <a:ext cx="617"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4" name="Freeform 9"/>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5" name="Freeform 10"/>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6" name="Freeform 11"/>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7" name="Freeform 12"/>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8" name="Freeform 13"/>
            <p:cNvSpPr>
              <a:spLocks noEditPoints="1"/>
            </p:cNvSpPr>
            <p:nvPr userDrawn="1"/>
          </p:nvSpPr>
          <p:spPr bwMode="auto">
            <a:xfrm>
              <a:off x="7131" y="3937"/>
              <a:ext cx="208" cy="253"/>
            </a:xfrm>
            <a:custGeom>
              <a:avLst/>
              <a:gdLst>
                <a:gd name="T0" fmla="*/ 59 w 87"/>
                <a:gd name="T1" fmla="*/ 98 h 106"/>
                <a:gd name="T2" fmla="*/ 77 w 87"/>
                <a:gd name="T3" fmla="*/ 103 h 106"/>
                <a:gd name="T4" fmla="*/ 82 w 87"/>
                <a:gd name="T5" fmla="*/ 84 h 106"/>
                <a:gd name="T6" fmla="*/ 65 w 87"/>
                <a:gd name="T7" fmla="*/ 79 h 106"/>
                <a:gd name="T8" fmla="*/ 58 w 87"/>
                <a:gd name="T9" fmla="*/ 67 h 106"/>
                <a:gd name="T10" fmla="*/ 55 w 87"/>
                <a:gd name="T11" fmla="*/ 68 h 106"/>
                <a:gd name="T12" fmla="*/ 63 w 87"/>
                <a:gd name="T13" fmla="*/ 80 h 106"/>
                <a:gd name="T14" fmla="*/ 59 w 87"/>
                <a:gd name="T15" fmla="*/ 98 h 106"/>
                <a:gd name="T16" fmla="*/ 14 w 87"/>
                <a:gd name="T17" fmla="*/ 66 h 106"/>
                <a:gd name="T18" fmla="*/ 26 w 87"/>
                <a:gd name="T19" fmla="*/ 73 h 106"/>
                <a:gd name="T20" fmla="*/ 33 w 87"/>
                <a:gd name="T21" fmla="*/ 62 h 106"/>
                <a:gd name="T22" fmla="*/ 40 w 87"/>
                <a:gd name="T23" fmla="*/ 60 h 106"/>
                <a:gd name="T24" fmla="*/ 40 w 87"/>
                <a:gd name="T25" fmla="*/ 58 h 106"/>
                <a:gd name="T26" fmla="*/ 32 w 87"/>
                <a:gd name="T27" fmla="*/ 60 h 106"/>
                <a:gd name="T28" fmla="*/ 21 w 87"/>
                <a:gd name="T29" fmla="*/ 54 h 106"/>
                <a:gd name="T30" fmla="*/ 14 w 87"/>
                <a:gd name="T31" fmla="*/ 66 h 106"/>
                <a:gd name="T32" fmla="*/ 40 w 87"/>
                <a:gd name="T33" fmla="*/ 27 h 106"/>
                <a:gd name="T34" fmla="*/ 25 w 87"/>
                <a:gd name="T35" fmla="*/ 4 h 106"/>
                <a:gd name="T36" fmla="*/ 2 w 87"/>
                <a:gd name="T37" fmla="*/ 20 h 106"/>
                <a:gd name="T38" fmla="*/ 17 w 87"/>
                <a:gd name="T39" fmla="*/ 42 h 106"/>
                <a:gd name="T40" fmla="*/ 32 w 87"/>
                <a:gd name="T41" fmla="*/ 39 h 106"/>
                <a:gd name="T42" fmla="*/ 41 w 87"/>
                <a:gd name="T43" fmla="*/ 48 h 106"/>
                <a:gd name="T44" fmla="*/ 45 w 87"/>
                <a:gd name="T45" fmla="*/ 44 h 106"/>
                <a:gd name="T46" fmla="*/ 36 w 87"/>
                <a:gd name="T47" fmla="*/ 35 h 106"/>
                <a:gd name="T48" fmla="*/ 40 w 87"/>
                <a:gd name="T49" fmla="*/ 27 h 106"/>
                <a:gd name="T50" fmla="*/ 57 w 87"/>
                <a:gd name="T51" fmla="*/ 46 h 106"/>
                <a:gd name="T52" fmla="*/ 43 w 87"/>
                <a:gd name="T53" fmla="*/ 50 h 106"/>
                <a:gd name="T54" fmla="*/ 48 w 87"/>
                <a:gd name="T55" fmla="*/ 64 h 106"/>
                <a:gd name="T56" fmla="*/ 62 w 87"/>
                <a:gd name="T57" fmla="*/ 60 h 106"/>
                <a:gd name="T58" fmla="*/ 57 w 87"/>
                <a:gd name="T59" fmla="*/ 46 h 106"/>
                <a:gd name="T60" fmla="*/ 78 w 87"/>
                <a:gd name="T61" fmla="*/ 3 h 106"/>
                <a:gd name="T62" fmla="*/ 60 w 87"/>
                <a:gd name="T63" fmla="*/ 9 h 106"/>
                <a:gd name="T64" fmla="*/ 64 w 87"/>
                <a:gd name="T65" fmla="*/ 27 h 106"/>
                <a:gd name="T66" fmla="*/ 56 w 87"/>
                <a:gd name="T67" fmla="*/ 43 h 106"/>
                <a:gd name="T68" fmla="*/ 58 w 87"/>
                <a:gd name="T69" fmla="*/ 43 h 106"/>
                <a:gd name="T70" fmla="*/ 59 w 87"/>
                <a:gd name="T71" fmla="*/ 44 h 106"/>
                <a:gd name="T72" fmla="*/ 67 w 87"/>
                <a:gd name="T73" fmla="*/ 28 h 106"/>
                <a:gd name="T74" fmla="*/ 84 w 87"/>
                <a:gd name="T75" fmla="*/ 21 h 106"/>
                <a:gd name="T76" fmla="*/ 78 w 87"/>
                <a:gd name="T77"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106">
                  <a:moveTo>
                    <a:pt x="59" y="98"/>
                  </a:moveTo>
                  <a:cubicBezTo>
                    <a:pt x="62" y="104"/>
                    <a:pt x="71" y="106"/>
                    <a:pt x="77" y="103"/>
                  </a:cubicBezTo>
                  <a:cubicBezTo>
                    <a:pt x="83" y="99"/>
                    <a:pt x="86" y="91"/>
                    <a:pt x="82" y="84"/>
                  </a:cubicBezTo>
                  <a:cubicBezTo>
                    <a:pt x="79" y="78"/>
                    <a:pt x="71" y="76"/>
                    <a:pt x="65" y="79"/>
                  </a:cubicBezTo>
                  <a:cubicBezTo>
                    <a:pt x="58" y="67"/>
                    <a:pt x="58" y="67"/>
                    <a:pt x="58" y="67"/>
                  </a:cubicBezTo>
                  <a:cubicBezTo>
                    <a:pt x="57" y="67"/>
                    <a:pt x="56" y="67"/>
                    <a:pt x="55" y="68"/>
                  </a:cubicBezTo>
                  <a:cubicBezTo>
                    <a:pt x="63" y="80"/>
                    <a:pt x="63" y="80"/>
                    <a:pt x="63" y="80"/>
                  </a:cubicBezTo>
                  <a:cubicBezTo>
                    <a:pt x="57" y="84"/>
                    <a:pt x="55" y="92"/>
                    <a:pt x="59" y="98"/>
                  </a:cubicBezTo>
                  <a:moveTo>
                    <a:pt x="14" y="66"/>
                  </a:moveTo>
                  <a:cubicBezTo>
                    <a:pt x="15" y="71"/>
                    <a:pt x="21" y="74"/>
                    <a:pt x="26" y="73"/>
                  </a:cubicBezTo>
                  <a:cubicBezTo>
                    <a:pt x="31" y="72"/>
                    <a:pt x="34" y="67"/>
                    <a:pt x="33" y="62"/>
                  </a:cubicBezTo>
                  <a:cubicBezTo>
                    <a:pt x="40" y="60"/>
                    <a:pt x="40" y="60"/>
                    <a:pt x="40" y="60"/>
                  </a:cubicBezTo>
                  <a:cubicBezTo>
                    <a:pt x="40" y="59"/>
                    <a:pt x="40" y="58"/>
                    <a:pt x="40" y="58"/>
                  </a:cubicBezTo>
                  <a:cubicBezTo>
                    <a:pt x="32" y="60"/>
                    <a:pt x="32" y="60"/>
                    <a:pt x="32" y="60"/>
                  </a:cubicBezTo>
                  <a:cubicBezTo>
                    <a:pt x="31" y="55"/>
                    <a:pt x="26" y="52"/>
                    <a:pt x="21" y="54"/>
                  </a:cubicBezTo>
                  <a:cubicBezTo>
                    <a:pt x="15" y="55"/>
                    <a:pt x="12" y="61"/>
                    <a:pt x="14" y="66"/>
                  </a:cubicBezTo>
                  <a:moveTo>
                    <a:pt x="40" y="27"/>
                  </a:moveTo>
                  <a:cubicBezTo>
                    <a:pt x="42" y="17"/>
                    <a:pt x="35" y="6"/>
                    <a:pt x="25" y="4"/>
                  </a:cubicBezTo>
                  <a:cubicBezTo>
                    <a:pt x="14" y="2"/>
                    <a:pt x="4" y="9"/>
                    <a:pt x="2" y="20"/>
                  </a:cubicBezTo>
                  <a:cubicBezTo>
                    <a:pt x="0" y="30"/>
                    <a:pt x="7" y="40"/>
                    <a:pt x="17" y="42"/>
                  </a:cubicBezTo>
                  <a:cubicBezTo>
                    <a:pt x="22" y="43"/>
                    <a:pt x="28" y="42"/>
                    <a:pt x="32" y="39"/>
                  </a:cubicBezTo>
                  <a:cubicBezTo>
                    <a:pt x="41" y="48"/>
                    <a:pt x="41" y="48"/>
                    <a:pt x="41" y="48"/>
                  </a:cubicBezTo>
                  <a:cubicBezTo>
                    <a:pt x="42" y="47"/>
                    <a:pt x="44" y="45"/>
                    <a:pt x="45" y="44"/>
                  </a:cubicBezTo>
                  <a:cubicBezTo>
                    <a:pt x="36" y="35"/>
                    <a:pt x="36" y="35"/>
                    <a:pt x="36" y="35"/>
                  </a:cubicBezTo>
                  <a:cubicBezTo>
                    <a:pt x="38" y="33"/>
                    <a:pt x="39" y="30"/>
                    <a:pt x="40" y="27"/>
                  </a:cubicBezTo>
                  <a:moveTo>
                    <a:pt x="57" y="46"/>
                  </a:moveTo>
                  <a:cubicBezTo>
                    <a:pt x="52" y="43"/>
                    <a:pt x="46" y="45"/>
                    <a:pt x="43" y="50"/>
                  </a:cubicBezTo>
                  <a:cubicBezTo>
                    <a:pt x="41" y="56"/>
                    <a:pt x="43" y="62"/>
                    <a:pt x="48" y="64"/>
                  </a:cubicBezTo>
                  <a:cubicBezTo>
                    <a:pt x="53" y="67"/>
                    <a:pt x="59" y="65"/>
                    <a:pt x="62" y="60"/>
                  </a:cubicBezTo>
                  <a:cubicBezTo>
                    <a:pt x="64" y="55"/>
                    <a:pt x="62" y="49"/>
                    <a:pt x="57" y="46"/>
                  </a:cubicBezTo>
                  <a:moveTo>
                    <a:pt x="78" y="3"/>
                  </a:moveTo>
                  <a:cubicBezTo>
                    <a:pt x="71" y="0"/>
                    <a:pt x="63" y="3"/>
                    <a:pt x="60" y="9"/>
                  </a:cubicBezTo>
                  <a:cubicBezTo>
                    <a:pt x="57" y="16"/>
                    <a:pt x="59" y="23"/>
                    <a:pt x="64" y="27"/>
                  </a:cubicBezTo>
                  <a:cubicBezTo>
                    <a:pt x="56" y="43"/>
                    <a:pt x="56" y="43"/>
                    <a:pt x="56" y="43"/>
                  </a:cubicBezTo>
                  <a:cubicBezTo>
                    <a:pt x="57" y="43"/>
                    <a:pt x="58" y="43"/>
                    <a:pt x="58" y="43"/>
                  </a:cubicBezTo>
                  <a:cubicBezTo>
                    <a:pt x="59" y="43"/>
                    <a:pt x="59" y="44"/>
                    <a:pt x="59" y="44"/>
                  </a:cubicBezTo>
                  <a:cubicBezTo>
                    <a:pt x="67" y="28"/>
                    <a:pt x="67" y="28"/>
                    <a:pt x="67" y="28"/>
                  </a:cubicBezTo>
                  <a:cubicBezTo>
                    <a:pt x="73" y="30"/>
                    <a:pt x="81" y="28"/>
                    <a:pt x="84" y="21"/>
                  </a:cubicBezTo>
                  <a:cubicBezTo>
                    <a:pt x="87" y="15"/>
                    <a:pt x="84" y="7"/>
                    <a:pt x="78"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9" name="Freeform 14"/>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0" name="Freeform 15"/>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1" name="Freeform 16"/>
            <p:cNvSpPr>
              <a:spLocks/>
            </p:cNvSpPr>
            <p:nvPr userDrawn="1"/>
          </p:nvSpPr>
          <p:spPr bwMode="auto">
            <a:xfrm>
              <a:off x="7370" y="3665"/>
              <a:ext cx="163" cy="160"/>
            </a:xfrm>
            <a:custGeom>
              <a:avLst/>
              <a:gdLst>
                <a:gd name="T0" fmla="*/ 60 w 68"/>
                <a:gd name="T1" fmla="*/ 0 h 67"/>
                <a:gd name="T2" fmla="*/ 9 w 68"/>
                <a:gd name="T3" fmla="*/ 0 h 67"/>
                <a:gd name="T4" fmla="*/ 0 w 68"/>
                <a:gd name="T5" fmla="*/ 9 h 67"/>
                <a:gd name="T6" fmla="*/ 0 w 68"/>
                <a:gd name="T7" fmla="*/ 41 h 67"/>
                <a:gd name="T8" fmla="*/ 9 w 68"/>
                <a:gd name="T9" fmla="*/ 50 h 67"/>
                <a:gd name="T10" fmla="*/ 21 w 68"/>
                <a:gd name="T11" fmla="*/ 50 h 67"/>
                <a:gd name="T12" fmla="*/ 47 w 68"/>
                <a:gd name="T13" fmla="*/ 67 h 67"/>
                <a:gd name="T14" fmla="*/ 41 w 68"/>
                <a:gd name="T15" fmla="*/ 50 h 67"/>
                <a:gd name="T16" fmla="*/ 60 w 68"/>
                <a:gd name="T17" fmla="*/ 50 h 67"/>
                <a:gd name="T18" fmla="*/ 68 w 68"/>
                <a:gd name="T19" fmla="*/ 41 h 67"/>
                <a:gd name="T20" fmla="*/ 68 w 68"/>
                <a:gd name="T21" fmla="*/ 9 h 67"/>
                <a:gd name="T22" fmla="*/ 60 w 68"/>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67">
                  <a:moveTo>
                    <a:pt x="60"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60" y="50"/>
                    <a:pt x="60" y="50"/>
                    <a:pt x="60" y="50"/>
                  </a:cubicBezTo>
                  <a:cubicBezTo>
                    <a:pt x="64" y="50"/>
                    <a:pt x="68" y="46"/>
                    <a:pt x="68" y="41"/>
                  </a:cubicBezTo>
                  <a:cubicBezTo>
                    <a:pt x="68" y="9"/>
                    <a:pt x="68" y="9"/>
                    <a:pt x="68" y="9"/>
                  </a:cubicBezTo>
                  <a:cubicBezTo>
                    <a:pt x="68" y="4"/>
                    <a:pt x="64" y="0"/>
                    <a:pt x="6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2" name="Freeform 17"/>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3" name="Freeform 18"/>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44" name="Freeform 19"/>
            <p:cNvSpPr>
              <a:spLocks/>
            </p:cNvSpPr>
            <p:nvPr userDrawn="1"/>
          </p:nvSpPr>
          <p:spPr bwMode="auto">
            <a:xfrm>
              <a:off x="7464" y="3959"/>
              <a:ext cx="172" cy="83"/>
            </a:xfrm>
            <a:custGeom>
              <a:avLst/>
              <a:gdLst>
                <a:gd name="T0" fmla="*/ 59 w 72"/>
                <a:gd name="T1" fmla="*/ 9 h 35"/>
                <a:gd name="T2" fmla="*/ 52 w 72"/>
                <a:gd name="T3" fmla="*/ 11 h 35"/>
                <a:gd name="T4" fmla="*/ 34 w 72"/>
                <a:gd name="T5" fmla="*/ 0 h 35"/>
                <a:gd name="T6" fmla="*/ 14 w 72"/>
                <a:gd name="T7" fmla="*/ 15 h 35"/>
                <a:gd name="T8" fmla="*/ 10 w 72"/>
                <a:gd name="T9" fmla="*/ 15 h 35"/>
                <a:gd name="T10" fmla="*/ 0 w 72"/>
                <a:gd name="T11" fmla="*/ 25 h 35"/>
                <a:gd name="T12" fmla="*/ 10 w 72"/>
                <a:gd name="T13" fmla="*/ 35 h 35"/>
                <a:gd name="T14" fmla="*/ 59 w 72"/>
                <a:gd name="T15" fmla="*/ 35 h 35"/>
                <a:gd name="T16" fmla="*/ 72 w 72"/>
                <a:gd name="T17" fmla="*/ 22 h 35"/>
                <a:gd name="T18" fmla="*/ 59 w 72"/>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35">
                  <a:moveTo>
                    <a:pt x="59" y="9"/>
                  </a:moveTo>
                  <a:cubicBezTo>
                    <a:pt x="56" y="9"/>
                    <a:pt x="54" y="10"/>
                    <a:pt x="52" y="11"/>
                  </a:cubicBezTo>
                  <a:cubicBezTo>
                    <a:pt x="49" y="5"/>
                    <a:pt x="42" y="0"/>
                    <a:pt x="34" y="0"/>
                  </a:cubicBezTo>
                  <a:cubicBezTo>
                    <a:pt x="24" y="0"/>
                    <a:pt x="16" y="7"/>
                    <a:pt x="14" y="15"/>
                  </a:cubicBezTo>
                  <a:cubicBezTo>
                    <a:pt x="13" y="15"/>
                    <a:pt x="12" y="15"/>
                    <a:pt x="10" y="15"/>
                  </a:cubicBezTo>
                  <a:cubicBezTo>
                    <a:pt x="5" y="15"/>
                    <a:pt x="0" y="19"/>
                    <a:pt x="0" y="25"/>
                  </a:cubicBezTo>
                  <a:cubicBezTo>
                    <a:pt x="0" y="30"/>
                    <a:pt x="5" y="35"/>
                    <a:pt x="10" y="35"/>
                  </a:cubicBezTo>
                  <a:cubicBezTo>
                    <a:pt x="59" y="35"/>
                    <a:pt x="59" y="35"/>
                    <a:pt x="59" y="35"/>
                  </a:cubicBezTo>
                  <a:cubicBezTo>
                    <a:pt x="66" y="35"/>
                    <a:pt x="72" y="29"/>
                    <a:pt x="72" y="22"/>
                  </a:cubicBezTo>
                  <a:cubicBezTo>
                    <a:pt x="72" y="15"/>
                    <a:pt x="66" y="9"/>
                    <a:pt x="59"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gr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7194747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69B190-A1C4-4AA8-8B75-C747D43FB90F}" type="datetimeFigureOut">
              <a:rPr lang="en-US" smtClean="0"/>
              <a:t>7/15/2013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5BEF9-B23B-4591-B188-ABC92FE2ADCF}" type="slidenum">
              <a:rPr lang="en-US" smtClean="0"/>
              <a:t>‹#›</a:t>
            </a:fld>
            <a:endParaRPr lang="en-US"/>
          </a:p>
        </p:txBody>
      </p:sp>
    </p:spTree>
    <p:extLst>
      <p:ext uri="{BB962C8B-B14F-4D97-AF65-F5344CB8AC3E}">
        <p14:creationId xmlns:p14="http://schemas.microsoft.com/office/powerpoint/2010/main" val="381450280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8667751"/>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723252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55947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189176"/>
            <a:ext cx="9144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8407" tIns="38407" rIns="38407" bIns="38407" numCol="1" spcCol="0" rtlCol="0" fromWordArt="0" anchor="ctr" anchorCtr="0" forceAA="0" compatLnSpc="1">
            <a:prstTxWarp prst="textNoShape">
              <a:avLst/>
            </a:prstTxWarp>
            <a:noAutofit/>
          </a:bodyPr>
          <a:lstStyle/>
          <a:p>
            <a:pPr algn="ctr" defTabSz="767891" fontAlgn="base">
              <a:spcBef>
                <a:spcPct val="0"/>
              </a:spcBef>
              <a:spcAft>
                <a:spcPct val="0"/>
              </a:spcAft>
            </a:pPr>
            <a:endParaRPr lang="en-US" sz="15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01930" y="1192415"/>
            <a:ext cx="8740141" cy="1744816"/>
          </a:xfrm>
        </p:spPr>
        <p:txBody>
          <a:bodyPr/>
          <a:lstStyle>
            <a:lvl1pPr marL="0" indent="0">
              <a:buNone/>
              <a:defRPr sz="27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8538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8142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67079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86549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Rectangle 19"/>
          <p:cNvSpPr/>
          <p:nvPr userDrawn="1"/>
        </p:nvSpPr>
        <p:spPr bwMode="auto">
          <a:xfrm>
            <a:off x="0" y="6566932"/>
            <a:ext cx="9144000" cy="29106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0602" tIns="120481" rIns="150602" bIns="120481" numCol="1" spcCol="0" rtlCol="0" fromWordArt="0" anchor="t" anchorCtr="0" forceAA="0" compatLnSpc="1">
            <a:prstTxWarp prst="textNoShape">
              <a:avLst/>
            </a:prstTxWarp>
            <a:noAutofit/>
          </a:bodyPr>
          <a:lstStyle/>
          <a:p>
            <a:pPr algn="ctr" defTabSz="767891"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2" name="Group 8"/>
          <p:cNvGrpSpPr>
            <a:grpSpLocks noChangeAspect="1"/>
          </p:cNvGrpSpPr>
          <p:nvPr userDrawn="1"/>
        </p:nvGrpSpPr>
        <p:grpSpPr bwMode="auto">
          <a:xfrm>
            <a:off x="8467013" y="6078675"/>
            <a:ext cx="475059" cy="669437"/>
            <a:chOff x="7062" y="3586"/>
            <a:chExt cx="617" cy="652"/>
          </a:xfrm>
        </p:grpSpPr>
        <p:sp>
          <p:nvSpPr>
            <p:cNvPr id="23" name="AutoShape 7"/>
            <p:cNvSpPr>
              <a:spLocks noChangeAspect="1" noChangeArrowheads="1" noTextEdit="1"/>
            </p:cNvSpPr>
            <p:nvPr userDrawn="1"/>
          </p:nvSpPr>
          <p:spPr bwMode="auto">
            <a:xfrm>
              <a:off x="7062" y="3586"/>
              <a:ext cx="617"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24" name="Freeform 9"/>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25" name="Freeform 10"/>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26" name="Freeform 11"/>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27" name="Freeform 12"/>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28" name="Freeform 13"/>
            <p:cNvSpPr>
              <a:spLocks noEditPoints="1"/>
            </p:cNvSpPr>
            <p:nvPr userDrawn="1"/>
          </p:nvSpPr>
          <p:spPr bwMode="auto">
            <a:xfrm>
              <a:off x="7131" y="3937"/>
              <a:ext cx="208" cy="253"/>
            </a:xfrm>
            <a:custGeom>
              <a:avLst/>
              <a:gdLst>
                <a:gd name="T0" fmla="*/ 59 w 87"/>
                <a:gd name="T1" fmla="*/ 98 h 106"/>
                <a:gd name="T2" fmla="*/ 77 w 87"/>
                <a:gd name="T3" fmla="*/ 103 h 106"/>
                <a:gd name="T4" fmla="*/ 82 w 87"/>
                <a:gd name="T5" fmla="*/ 84 h 106"/>
                <a:gd name="T6" fmla="*/ 65 w 87"/>
                <a:gd name="T7" fmla="*/ 79 h 106"/>
                <a:gd name="T8" fmla="*/ 58 w 87"/>
                <a:gd name="T9" fmla="*/ 67 h 106"/>
                <a:gd name="T10" fmla="*/ 55 w 87"/>
                <a:gd name="T11" fmla="*/ 68 h 106"/>
                <a:gd name="T12" fmla="*/ 63 w 87"/>
                <a:gd name="T13" fmla="*/ 80 h 106"/>
                <a:gd name="T14" fmla="*/ 59 w 87"/>
                <a:gd name="T15" fmla="*/ 98 h 106"/>
                <a:gd name="T16" fmla="*/ 14 w 87"/>
                <a:gd name="T17" fmla="*/ 66 h 106"/>
                <a:gd name="T18" fmla="*/ 26 w 87"/>
                <a:gd name="T19" fmla="*/ 73 h 106"/>
                <a:gd name="T20" fmla="*/ 33 w 87"/>
                <a:gd name="T21" fmla="*/ 62 h 106"/>
                <a:gd name="T22" fmla="*/ 40 w 87"/>
                <a:gd name="T23" fmla="*/ 60 h 106"/>
                <a:gd name="T24" fmla="*/ 40 w 87"/>
                <a:gd name="T25" fmla="*/ 58 h 106"/>
                <a:gd name="T26" fmla="*/ 32 w 87"/>
                <a:gd name="T27" fmla="*/ 60 h 106"/>
                <a:gd name="T28" fmla="*/ 21 w 87"/>
                <a:gd name="T29" fmla="*/ 54 h 106"/>
                <a:gd name="T30" fmla="*/ 14 w 87"/>
                <a:gd name="T31" fmla="*/ 66 h 106"/>
                <a:gd name="T32" fmla="*/ 40 w 87"/>
                <a:gd name="T33" fmla="*/ 27 h 106"/>
                <a:gd name="T34" fmla="*/ 25 w 87"/>
                <a:gd name="T35" fmla="*/ 4 h 106"/>
                <a:gd name="T36" fmla="*/ 2 w 87"/>
                <a:gd name="T37" fmla="*/ 20 h 106"/>
                <a:gd name="T38" fmla="*/ 17 w 87"/>
                <a:gd name="T39" fmla="*/ 42 h 106"/>
                <a:gd name="T40" fmla="*/ 32 w 87"/>
                <a:gd name="T41" fmla="*/ 39 h 106"/>
                <a:gd name="T42" fmla="*/ 41 w 87"/>
                <a:gd name="T43" fmla="*/ 48 h 106"/>
                <a:gd name="T44" fmla="*/ 45 w 87"/>
                <a:gd name="T45" fmla="*/ 44 h 106"/>
                <a:gd name="T46" fmla="*/ 36 w 87"/>
                <a:gd name="T47" fmla="*/ 35 h 106"/>
                <a:gd name="T48" fmla="*/ 40 w 87"/>
                <a:gd name="T49" fmla="*/ 27 h 106"/>
                <a:gd name="T50" fmla="*/ 57 w 87"/>
                <a:gd name="T51" fmla="*/ 46 h 106"/>
                <a:gd name="T52" fmla="*/ 43 w 87"/>
                <a:gd name="T53" fmla="*/ 50 h 106"/>
                <a:gd name="T54" fmla="*/ 48 w 87"/>
                <a:gd name="T55" fmla="*/ 64 h 106"/>
                <a:gd name="T56" fmla="*/ 62 w 87"/>
                <a:gd name="T57" fmla="*/ 60 h 106"/>
                <a:gd name="T58" fmla="*/ 57 w 87"/>
                <a:gd name="T59" fmla="*/ 46 h 106"/>
                <a:gd name="T60" fmla="*/ 78 w 87"/>
                <a:gd name="T61" fmla="*/ 3 h 106"/>
                <a:gd name="T62" fmla="*/ 60 w 87"/>
                <a:gd name="T63" fmla="*/ 9 h 106"/>
                <a:gd name="T64" fmla="*/ 64 w 87"/>
                <a:gd name="T65" fmla="*/ 27 h 106"/>
                <a:gd name="T66" fmla="*/ 56 w 87"/>
                <a:gd name="T67" fmla="*/ 43 h 106"/>
                <a:gd name="T68" fmla="*/ 58 w 87"/>
                <a:gd name="T69" fmla="*/ 43 h 106"/>
                <a:gd name="T70" fmla="*/ 59 w 87"/>
                <a:gd name="T71" fmla="*/ 44 h 106"/>
                <a:gd name="T72" fmla="*/ 67 w 87"/>
                <a:gd name="T73" fmla="*/ 28 h 106"/>
                <a:gd name="T74" fmla="*/ 84 w 87"/>
                <a:gd name="T75" fmla="*/ 21 h 106"/>
                <a:gd name="T76" fmla="*/ 78 w 87"/>
                <a:gd name="T77"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106">
                  <a:moveTo>
                    <a:pt x="59" y="98"/>
                  </a:moveTo>
                  <a:cubicBezTo>
                    <a:pt x="62" y="104"/>
                    <a:pt x="71" y="106"/>
                    <a:pt x="77" y="103"/>
                  </a:cubicBezTo>
                  <a:cubicBezTo>
                    <a:pt x="83" y="99"/>
                    <a:pt x="86" y="91"/>
                    <a:pt x="82" y="84"/>
                  </a:cubicBezTo>
                  <a:cubicBezTo>
                    <a:pt x="79" y="78"/>
                    <a:pt x="71" y="76"/>
                    <a:pt x="65" y="79"/>
                  </a:cubicBezTo>
                  <a:cubicBezTo>
                    <a:pt x="58" y="67"/>
                    <a:pt x="58" y="67"/>
                    <a:pt x="58" y="67"/>
                  </a:cubicBezTo>
                  <a:cubicBezTo>
                    <a:pt x="57" y="67"/>
                    <a:pt x="56" y="67"/>
                    <a:pt x="55" y="68"/>
                  </a:cubicBezTo>
                  <a:cubicBezTo>
                    <a:pt x="63" y="80"/>
                    <a:pt x="63" y="80"/>
                    <a:pt x="63" y="80"/>
                  </a:cubicBezTo>
                  <a:cubicBezTo>
                    <a:pt x="57" y="84"/>
                    <a:pt x="55" y="92"/>
                    <a:pt x="59" y="98"/>
                  </a:cubicBezTo>
                  <a:moveTo>
                    <a:pt x="14" y="66"/>
                  </a:moveTo>
                  <a:cubicBezTo>
                    <a:pt x="15" y="71"/>
                    <a:pt x="21" y="74"/>
                    <a:pt x="26" y="73"/>
                  </a:cubicBezTo>
                  <a:cubicBezTo>
                    <a:pt x="31" y="72"/>
                    <a:pt x="34" y="67"/>
                    <a:pt x="33" y="62"/>
                  </a:cubicBezTo>
                  <a:cubicBezTo>
                    <a:pt x="40" y="60"/>
                    <a:pt x="40" y="60"/>
                    <a:pt x="40" y="60"/>
                  </a:cubicBezTo>
                  <a:cubicBezTo>
                    <a:pt x="40" y="59"/>
                    <a:pt x="40" y="58"/>
                    <a:pt x="40" y="58"/>
                  </a:cubicBezTo>
                  <a:cubicBezTo>
                    <a:pt x="32" y="60"/>
                    <a:pt x="32" y="60"/>
                    <a:pt x="32" y="60"/>
                  </a:cubicBezTo>
                  <a:cubicBezTo>
                    <a:pt x="31" y="55"/>
                    <a:pt x="26" y="52"/>
                    <a:pt x="21" y="54"/>
                  </a:cubicBezTo>
                  <a:cubicBezTo>
                    <a:pt x="15" y="55"/>
                    <a:pt x="12" y="61"/>
                    <a:pt x="14" y="66"/>
                  </a:cubicBezTo>
                  <a:moveTo>
                    <a:pt x="40" y="27"/>
                  </a:moveTo>
                  <a:cubicBezTo>
                    <a:pt x="42" y="17"/>
                    <a:pt x="35" y="6"/>
                    <a:pt x="25" y="4"/>
                  </a:cubicBezTo>
                  <a:cubicBezTo>
                    <a:pt x="14" y="2"/>
                    <a:pt x="4" y="9"/>
                    <a:pt x="2" y="20"/>
                  </a:cubicBezTo>
                  <a:cubicBezTo>
                    <a:pt x="0" y="30"/>
                    <a:pt x="7" y="40"/>
                    <a:pt x="17" y="42"/>
                  </a:cubicBezTo>
                  <a:cubicBezTo>
                    <a:pt x="22" y="43"/>
                    <a:pt x="28" y="42"/>
                    <a:pt x="32" y="39"/>
                  </a:cubicBezTo>
                  <a:cubicBezTo>
                    <a:pt x="41" y="48"/>
                    <a:pt x="41" y="48"/>
                    <a:pt x="41" y="48"/>
                  </a:cubicBezTo>
                  <a:cubicBezTo>
                    <a:pt x="42" y="47"/>
                    <a:pt x="44" y="45"/>
                    <a:pt x="45" y="44"/>
                  </a:cubicBezTo>
                  <a:cubicBezTo>
                    <a:pt x="36" y="35"/>
                    <a:pt x="36" y="35"/>
                    <a:pt x="36" y="35"/>
                  </a:cubicBezTo>
                  <a:cubicBezTo>
                    <a:pt x="38" y="33"/>
                    <a:pt x="39" y="30"/>
                    <a:pt x="40" y="27"/>
                  </a:cubicBezTo>
                  <a:moveTo>
                    <a:pt x="57" y="46"/>
                  </a:moveTo>
                  <a:cubicBezTo>
                    <a:pt x="52" y="43"/>
                    <a:pt x="46" y="45"/>
                    <a:pt x="43" y="50"/>
                  </a:cubicBezTo>
                  <a:cubicBezTo>
                    <a:pt x="41" y="56"/>
                    <a:pt x="43" y="62"/>
                    <a:pt x="48" y="64"/>
                  </a:cubicBezTo>
                  <a:cubicBezTo>
                    <a:pt x="53" y="67"/>
                    <a:pt x="59" y="65"/>
                    <a:pt x="62" y="60"/>
                  </a:cubicBezTo>
                  <a:cubicBezTo>
                    <a:pt x="64" y="55"/>
                    <a:pt x="62" y="49"/>
                    <a:pt x="57" y="46"/>
                  </a:cubicBezTo>
                  <a:moveTo>
                    <a:pt x="78" y="3"/>
                  </a:moveTo>
                  <a:cubicBezTo>
                    <a:pt x="71" y="0"/>
                    <a:pt x="63" y="3"/>
                    <a:pt x="60" y="9"/>
                  </a:cubicBezTo>
                  <a:cubicBezTo>
                    <a:pt x="57" y="16"/>
                    <a:pt x="59" y="23"/>
                    <a:pt x="64" y="27"/>
                  </a:cubicBezTo>
                  <a:cubicBezTo>
                    <a:pt x="56" y="43"/>
                    <a:pt x="56" y="43"/>
                    <a:pt x="56" y="43"/>
                  </a:cubicBezTo>
                  <a:cubicBezTo>
                    <a:pt x="57" y="43"/>
                    <a:pt x="58" y="43"/>
                    <a:pt x="58" y="43"/>
                  </a:cubicBezTo>
                  <a:cubicBezTo>
                    <a:pt x="59" y="43"/>
                    <a:pt x="59" y="44"/>
                    <a:pt x="59" y="44"/>
                  </a:cubicBezTo>
                  <a:cubicBezTo>
                    <a:pt x="67" y="28"/>
                    <a:pt x="67" y="28"/>
                    <a:pt x="67" y="28"/>
                  </a:cubicBezTo>
                  <a:cubicBezTo>
                    <a:pt x="73" y="30"/>
                    <a:pt x="81" y="28"/>
                    <a:pt x="84" y="21"/>
                  </a:cubicBezTo>
                  <a:cubicBezTo>
                    <a:pt x="87" y="15"/>
                    <a:pt x="84" y="7"/>
                    <a:pt x="78"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29" name="Freeform 14"/>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0" name="Freeform 15"/>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1" name="Freeform 16"/>
            <p:cNvSpPr>
              <a:spLocks/>
            </p:cNvSpPr>
            <p:nvPr userDrawn="1"/>
          </p:nvSpPr>
          <p:spPr bwMode="auto">
            <a:xfrm>
              <a:off x="7370" y="3665"/>
              <a:ext cx="163" cy="160"/>
            </a:xfrm>
            <a:custGeom>
              <a:avLst/>
              <a:gdLst>
                <a:gd name="T0" fmla="*/ 60 w 68"/>
                <a:gd name="T1" fmla="*/ 0 h 67"/>
                <a:gd name="T2" fmla="*/ 9 w 68"/>
                <a:gd name="T3" fmla="*/ 0 h 67"/>
                <a:gd name="T4" fmla="*/ 0 w 68"/>
                <a:gd name="T5" fmla="*/ 9 h 67"/>
                <a:gd name="T6" fmla="*/ 0 w 68"/>
                <a:gd name="T7" fmla="*/ 41 h 67"/>
                <a:gd name="T8" fmla="*/ 9 w 68"/>
                <a:gd name="T9" fmla="*/ 50 h 67"/>
                <a:gd name="T10" fmla="*/ 21 w 68"/>
                <a:gd name="T11" fmla="*/ 50 h 67"/>
                <a:gd name="T12" fmla="*/ 47 w 68"/>
                <a:gd name="T13" fmla="*/ 67 h 67"/>
                <a:gd name="T14" fmla="*/ 41 w 68"/>
                <a:gd name="T15" fmla="*/ 50 h 67"/>
                <a:gd name="T16" fmla="*/ 60 w 68"/>
                <a:gd name="T17" fmla="*/ 50 h 67"/>
                <a:gd name="T18" fmla="*/ 68 w 68"/>
                <a:gd name="T19" fmla="*/ 41 h 67"/>
                <a:gd name="T20" fmla="*/ 68 w 68"/>
                <a:gd name="T21" fmla="*/ 9 h 67"/>
                <a:gd name="T22" fmla="*/ 60 w 68"/>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67">
                  <a:moveTo>
                    <a:pt x="60"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60" y="50"/>
                    <a:pt x="60" y="50"/>
                    <a:pt x="60" y="50"/>
                  </a:cubicBezTo>
                  <a:cubicBezTo>
                    <a:pt x="64" y="50"/>
                    <a:pt x="68" y="46"/>
                    <a:pt x="68" y="41"/>
                  </a:cubicBezTo>
                  <a:cubicBezTo>
                    <a:pt x="68" y="9"/>
                    <a:pt x="68" y="9"/>
                    <a:pt x="68" y="9"/>
                  </a:cubicBezTo>
                  <a:cubicBezTo>
                    <a:pt x="68" y="4"/>
                    <a:pt x="64" y="0"/>
                    <a:pt x="6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2" name="Freeform 17"/>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3" name="Freeform 18"/>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sp>
          <p:nvSpPr>
            <p:cNvPr id="34" name="Freeform 19"/>
            <p:cNvSpPr>
              <a:spLocks/>
            </p:cNvSpPr>
            <p:nvPr userDrawn="1"/>
          </p:nvSpPr>
          <p:spPr bwMode="auto">
            <a:xfrm>
              <a:off x="7464" y="3959"/>
              <a:ext cx="172" cy="83"/>
            </a:xfrm>
            <a:custGeom>
              <a:avLst/>
              <a:gdLst>
                <a:gd name="T0" fmla="*/ 59 w 72"/>
                <a:gd name="T1" fmla="*/ 9 h 35"/>
                <a:gd name="T2" fmla="*/ 52 w 72"/>
                <a:gd name="T3" fmla="*/ 11 h 35"/>
                <a:gd name="T4" fmla="*/ 34 w 72"/>
                <a:gd name="T5" fmla="*/ 0 h 35"/>
                <a:gd name="T6" fmla="*/ 14 w 72"/>
                <a:gd name="T7" fmla="*/ 15 h 35"/>
                <a:gd name="T8" fmla="*/ 10 w 72"/>
                <a:gd name="T9" fmla="*/ 15 h 35"/>
                <a:gd name="T10" fmla="*/ 0 w 72"/>
                <a:gd name="T11" fmla="*/ 25 h 35"/>
                <a:gd name="T12" fmla="*/ 10 w 72"/>
                <a:gd name="T13" fmla="*/ 35 h 35"/>
                <a:gd name="T14" fmla="*/ 59 w 72"/>
                <a:gd name="T15" fmla="*/ 35 h 35"/>
                <a:gd name="T16" fmla="*/ 72 w 72"/>
                <a:gd name="T17" fmla="*/ 22 h 35"/>
                <a:gd name="T18" fmla="*/ 59 w 72"/>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35">
                  <a:moveTo>
                    <a:pt x="59" y="9"/>
                  </a:moveTo>
                  <a:cubicBezTo>
                    <a:pt x="56" y="9"/>
                    <a:pt x="54" y="10"/>
                    <a:pt x="52" y="11"/>
                  </a:cubicBezTo>
                  <a:cubicBezTo>
                    <a:pt x="49" y="5"/>
                    <a:pt x="42" y="0"/>
                    <a:pt x="34" y="0"/>
                  </a:cubicBezTo>
                  <a:cubicBezTo>
                    <a:pt x="24" y="0"/>
                    <a:pt x="16" y="7"/>
                    <a:pt x="14" y="15"/>
                  </a:cubicBezTo>
                  <a:cubicBezTo>
                    <a:pt x="13" y="15"/>
                    <a:pt x="12" y="15"/>
                    <a:pt x="10" y="15"/>
                  </a:cubicBezTo>
                  <a:cubicBezTo>
                    <a:pt x="5" y="15"/>
                    <a:pt x="0" y="19"/>
                    <a:pt x="0" y="25"/>
                  </a:cubicBezTo>
                  <a:cubicBezTo>
                    <a:pt x="0" y="30"/>
                    <a:pt x="5" y="35"/>
                    <a:pt x="10" y="35"/>
                  </a:cubicBezTo>
                  <a:cubicBezTo>
                    <a:pt x="59" y="35"/>
                    <a:pt x="59" y="35"/>
                    <a:pt x="59" y="35"/>
                  </a:cubicBezTo>
                  <a:cubicBezTo>
                    <a:pt x="66" y="35"/>
                    <a:pt x="72" y="29"/>
                    <a:pt x="72" y="22"/>
                  </a:cubicBezTo>
                  <a:cubicBezTo>
                    <a:pt x="72" y="15"/>
                    <a:pt x="66" y="9"/>
                    <a:pt x="59"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68113"/>
              <a:endParaRPr lang="en-US" sz="1500">
                <a:solidFill>
                  <a:srgbClr val="505050"/>
                </a:solidFill>
              </a:endParaRPr>
            </a:p>
          </p:txBody>
        </p:sp>
      </p:grpSp>
    </p:spTree>
    <p:extLst>
      <p:ext uri="{BB962C8B-B14F-4D97-AF65-F5344CB8AC3E}">
        <p14:creationId xmlns:p14="http://schemas.microsoft.com/office/powerpoint/2010/main" val="2031832381"/>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01929" y="1189177"/>
            <a:ext cx="8740142" cy="2006427"/>
          </a:xfrm>
          <a:prstGeom prst="rect">
            <a:avLst/>
          </a:prstGeom>
        </p:spPr>
        <p:txBody>
          <a:bodyPr/>
          <a:lstStyle>
            <a:lvl1pPr marL="239237" indent="-239237">
              <a:buClr>
                <a:schemeClr val="tx1"/>
              </a:buClr>
              <a:buSzPct val="90000"/>
              <a:buFont typeface="Arial" pitchFamily="34" charset="0"/>
              <a:buChar char="•"/>
              <a:defRPr sz="30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70630" indent="-231394">
              <a:buClr>
                <a:schemeClr val="tx1"/>
              </a:buClr>
              <a:buSzPct val="90000"/>
              <a:buFont typeface="Arial" pitchFamily="34" charset="0"/>
              <a:buChar char="•"/>
              <a:defRPr sz="26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709868" indent="-239237">
              <a:buClr>
                <a:schemeClr val="tx1"/>
              </a:buClr>
              <a:buSzPct val="90000"/>
              <a:buFont typeface="Arial" pitchFamily="34" charset="0"/>
              <a:buChar char="•"/>
              <a:defRPr sz="23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98120" indent="-18825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086372" indent="-188252">
              <a:buClr>
                <a:schemeClr val="tx1"/>
              </a:buClr>
              <a:buSzPct val="90000"/>
              <a:buFont typeface="Arial" pitchFamily="34" charset="0"/>
              <a:buChar char="•"/>
              <a:defRPr sz="16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9144001" cy="619125"/>
          </a:xfrm>
          <a:prstGeom prst="rect">
            <a:avLst/>
          </a:prstGeom>
          <a:solidFill>
            <a:srgbClr val="FFFF99"/>
          </a:solidFill>
        </p:spPr>
        <p:txBody>
          <a:bodyPr wrap="square" lIns="128019" tIns="64010" rIns="128019" bIns="64010" anchor="b" anchorCtr="0">
            <a:noAutofit/>
          </a:bodyPr>
          <a:lstStyle>
            <a:lvl1pPr algn="r">
              <a:buFont typeface="Arial" pitchFamily="34" charset="0"/>
              <a:buNone/>
              <a:defRPr sz="3000" spc="-42"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965945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69B190-A1C4-4AA8-8B75-C747D43FB90F}" type="datetimeFigureOut">
              <a:rPr lang="en-US" smtClean="0"/>
              <a:t>7/15/2013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5BEF9-B23B-4591-B188-ABC92FE2ADCF}" type="slidenum">
              <a:rPr lang="en-US" smtClean="0"/>
              <a:t>‹#›</a:t>
            </a:fld>
            <a:endParaRPr lang="en-US"/>
          </a:p>
        </p:txBody>
      </p:sp>
    </p:spTree>
    <p:extLst>
      <p:ext uri="{BB962C8B-B14F-4D97-AF65-F5344CB8AC3E}">
        <p14:creationId xmlns:p14="http://schemas.microsoft.com/office/powerpoint/2010/main" val="42099842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69B190-A1C4-4AA8-8B75-C747D43FB90F}" type="datetimeFigureOut">
              <a:rPr lang="en-US" smtClean="0"/>
              <a:t>7/15/2013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5BEF9-B23B-4591-B188-ABC92FE2ADCF}" type="slidenum">
              <a:rPr lang="en-US" smtClean="0"/>
              <a:t>‹#›</a:t>
            </a:fld>
            <a:endParaRPr lang="en-US"/>
          </a:p>
        </p:txBody>
      </p:sp>
    </p:spTree>
    <p:extLst>
      <p:ext uri="{BB962C8B-B14F-4D97-AF65-F5344CB8AC3E}">
        <p14:creationId xmlns:p14="http://schemas.microsoft.com/office/powerpoint/2010/main" val="1012977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9B190-A1C4-4AA8-8B75-C747D43FB90F}" type="datetimeFigureOut">
              <a:rPr lang="en-US" smtClean="0"/>
              <a:t>7/15/2013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5BEF9-B23B-4591-B188-ABC92FE2ADCF}" type="slidenum">
              <a:rPr lang="en-US" smtClean="0"/>
              <a:t>‹#›</a:t>
            </a:fld>
            <a:endParaRPr lang="en-US"/>
          </a:p>
        </p:txBody>
      </p:sp>
    </p:spTree>
    <p:extLst>
      <p:ext uri="{BB962C8B-B14F-4D97-AF65-F5344CB8AC3E}">
        <p14:creationId xmlns:p14="http://schemas.microsoft.com/office/powerpoint/2010/main" val="371311885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69B190-A1C4-4AA8-8B75-C747D43FB90F}" type="datetimeFigureOut">
              <a:rPr lang="en-US" smtClean="0"/>
              <a:t>7/15/2013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5BEF9-B23B-4591-B188-ABC92FE2ADCF}" type="slidenum">
              <a:rPr lang="en-US" smtClean="0"/>
              <a:t>‹#›</a:t>
            </a:fld>
            <a:endParaRPr lang="en-US"/>
          </a:p>
        </p:txBody>
      </p:sp>
    </p:spTree>
    <p:extLst>
      <p:ext uri="{BB962C8B-B14F-4D97-AF65-F5344CB8AC3E}">
        <p14:creationId xmlns:p14="http://schemas.microsoft.com/office/powerpoint/2010/main" val="1968228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69B190-A1C4-4AA8-8B75-C747D43FB90F}" type="datetimeFigureOut">
              <a:rPr lang="en-US" smtClean="0"/>
              <a:t>7/15/2013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5BEF9-B23B-4591-B188-ABC92FE2ADCF}" type="slidenum">
              <a:rPr lang="en-US" smtClean="0"/>
              <a:t>‹#›</a:t>
            </a:fld>
            <a:endParaRPr lang="en-US"/>
          </a:p>
        </p:txBody>
      </p:sp>
    </p:spTree>
    <p:extLst>
      <p:ext uri="{BB962C8B-B14F-4D97-AF65-F5344CB8AC3E}">
        <p14:creationId xmlns:p14="http://schemas.microsoft.com/office/powerpoint/2010/main" val="1118444974"/>
      </p:ext>
    </p:extLst>
  </p:cSld>
  <p:clrMap bg1="dk1" tx1="lt1" bg2="dk2" tx2="lt2" accent1="accent1" accent2="accent2" accent3="accent3" accent4="accent4" accent5="accent5" accent6="accent6" hlink="hlink" folHlink="folHlink"/>
  <p:sldLayoutIdLst>
    <p:sldLayoutId id="2147484057" r:id="rId1"/>
    <p:sldLayoutId id="2147484058" r:id="rId2"/>
    <p:sldLayoutId id="214748406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B5C28-49EB-481D-8D50-FD30D26D577B}" type="datetime1">
              <a:rPr lang="en-US" smtClean="0">
                <a:solidFill>
                  <a:prstClr val="black">
                    <a:tint val="75000"/>
                  </a:prstClr>
                </a:solidFill>
              </a:rPr>
              <a:pPr/>
              <a:t>7/15/2013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8F818-DC8B-4BAD-B31F-2A5B707A4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349011"/>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69B190-A1C4-4AA8-8B75-C747D43FB90F}" type="datetimeFigureOut">
              <a:rPr lang="en-US" smtClean="0">
                <a:solidFill>
                  <a:prstClr val="white">
                    <a:tint val="75000"/>
                  </a:prstClr>
                </a:solidFill>
              </a:rPr>
              <a:pPr/>
              <a:t>7/15/2013</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5BEF9-B23B-4591-B188-ABC92FE2ADC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555494"/>
      </p:ext>
    </p:extLst>
  </p:cSld>
  <p:clrMap bg1="dk1" tx1="lt1" bg2="dk2" tx2="lt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 id="2147484105"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696" y="291102"/>
            <a:ext cx="8741880" cy="899665"/>
          </a:xfrm>
          <a:prstGeom prst="rect">
            <a:avLst/>
          </a:prstGeom>
        </p:spPr>
        <p:txBody>
          <a:bodyPr vert="horz" wrap="square" lIns="120481" tIns="75301" rIns="120481" bIns="75301"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01931" y="1189178"/>
            <a:ext cx="8740140" cy="1827916"/>
          </a:xfrm>
          <a:prstGeom prst="rect">
            <a:avLst/>
          </a:prstGeom>
        </p:spPr>
        <p:txBody>
          <a:bodyPr vert="horz" wrap="square" lIns="120481" tIns="75301" rIns="120481" bIns="75301"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4891632"/>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 id="2147484119" r:id="rId13"/>
    <p:sldLayoutId id="2147484120" r:id="rId14"/>
    <p:sldLayoutId id="2147484121" r:id="rId15"/>
    <p:sldLayoutId id="2147484122" r:id="rId16"/>
    <p:sldLayoutId id="2147484123" r:id="rId17"/>
    <p:sldLayoutId id="2147484124" r:id="rId18"/>
    <p:sldLayoutId id="2147484125" r:id="rId19"/>
  </p:sldLayoutIdLst>
  <p:transition>
    <p:fade/>
  </p:transition>
  <p:timing>
    <p:tnLst>
      <p:par>
        <p:cTn id="1" dur="indefinite" restart="never" nodeType="tmRoot"/>
      </p:par>
    </p:tnLst>
  </p:timing>
  <p:txStyles>
    <p:titleStyle>
      <a:lvl1pPr algn="l" defTabSz="768113" rtl="0" eaLnBrk="1" latinLnBrk="0" hangingPunct="1">
        <a:lnSpc>
          <a:spcPct val="90000"/>
        </a:lnSpc>
        <a:spcBef>
          <a:spcPct val="0"/>
        </a:spcBef>
        <a:buNone/>
        <a:defRPr lang="en-US" sz="4400" b="0" kern="1200" cap="none" spc="-84"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82378" marR="0" indent="-282378" algn="l" defTabSz="768113" rtl="0" eaLnBrk="1" fontAlgn="auto" latinLnBrk="0" hangingPunct="1">
        <a:lnSpc>
          <a:spcPct val="90000"/>
        </a:lnSpc>
        <a:spcBef>
          <a:spcPct val="20000"/>
        </a:spcBef>
        <a:spcAft>
          <a:spcPts val="0"/>
        </a:spcAft>
        <a:buClrTx/>
        <a:buSzPct val="90000"/>
        <a:buFont typeface="Arial" pitchFamily="34" charset="0"/>
        <a:buChar char="•"/>
        <a:tabLst/>
        <a:defRPr sz="3300" kern="1200" spc="0" baseline="0">
          <a:gradFill>
            <a:gsLst>
              <a:gs pos="1250">
                <a:schemeClr val="tx1"/>
              </a:gs>
              <a:gs pos="100000">
                <a:schemeClr val="tx1"/>
              </a:gs>
            </a:gsLst>
            <a:lin ang="5400000" scaled="0"/>
          </a:gradFill>
          <a:latin typeface="+mj-lt"/>
          <a:ea typeface="+mn-ea"/>
          <a:cs typeface="+mn-cs"/>
        </a:defRPr>
      </a:lvl1pPr>
      <a:lvl2pPr marL="481089" marR="0" indent="-198711" algn="l" defTabSz="76811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658882" marR="0" indent="-188252" algn="l" defTabSz="76811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847134" marR="0" indent="-188252" algn="l" defTabSz="768113"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1035387" marR="0" indent="-188252" algn="l" defTabSz="768113"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112310"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496368"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880424"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264482"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68113" rtl="0" eaLnBrk="1" latinLnBrk="0" hangingPunct="1">
        <a:defRPr sz="1500" kern="1200">
          <a:solidFill>
            <a:schemeClr val="tx1"/>
          </a:solidFill>
          <a:latin typeface="+mn-lt"/>
          <a:ea typeface="+mn-ea"/>
          <a:cs typeface="+mn-cs"/>
        </a:defRPr>
      </a:lvl1pPr>
      <a:lvl2pPr marL="384057" algn="l" defTabSz="768113" rtl="0" eaLnBrk="1" latinLnBrk="0" hangingPunct="1">
        <a:defRPr sz="1500" kern="1200">
          <a:solidFill>
            <a:schemeClr val="tx1"/>
          </a:solidFill>
          <a:latin typeface="+mn-lt"/>
          <a:ea typeface="+mn-ea"/>
          <a:cs typeface="+mn-cs"/>
        </a:defRPr>
      </a:lvl2pPr>
      <a:lvl3pPr marL="768113" algn="l" defTabSz="768113" rtl="0" eaLnBrk="1" latinLnBrk="0" hangingPunct="1">
        <a:defRPr sz="1500" kern="1200">
          <a:solidFill>
            <a:schemeClr val="tx1"/>
          </a:solidFill>
          <a:latin typeface="+mn-lt"/>
          <a:ea typeface="+mn-ea"/>
          <a:cs typeface="+mn-cs"/>
        </a:defRPr>
      </a:lvl3pPr>
      <a:lvl4pPr marL="1152170" algn="l" defTabSz="768113" rtl="0" eaLnBrk="1" latinLnBrk="0" hangingPunct="1">
        <a:defRPr sz="1500" kern="1200">
          <a:solidFill>
            <a:schemeClr val="tx1"/>
          </a:solidFill>
          <a:latin typeface="+mn-lt"/>
          <a:ea typeface="+mn-ea"/>
          <a:cs typeface="+mn-cs"/>
        </a:defRPr>
      </a:lvl4pPr>
      <a:lvl5pPr marL="1536226" algn="l" defTabSz="768113" rtl="0" eaLnBrk="1" latinLnBrk="0" hangingPunct="1">
        <a:defRPr sz="1500" kern="1200">
          <a:solidFill>
            <a:schemeClr val="tx1"/>
          </a:solidFill>
          <a:latin typeface="+mn-lt"/>
          <a:ea typeface="+mn-ea"/>
          <a:cs typeface="+mn-cs"/>
        </a:defRPr>
      </a:lvl5pPr>
      <a:lvl6pPr marL="1920283" algn="l" defTabSz="768113" rtl="0" eaLnBrk="1" latinLnBrk="0" hangingPunct="1">
        <a:defRPr sz="1500" kern="1200">
          <a:solidFill>
            <a:schemeClr val="tx1"/>
          </a:solidFill>
          <a:latin typeface="+mn-lt"/>
          <a:ea typeface="+mn-ea"/>
          <a:cs typeface="+mn-cs"/>
        </a:defRPr>
      </a:lvl6pPr>
      <a:lvl7pPr marL="2304339" algn="l" defTabSz="768113" rtl="0" eaLnBrk="1" latinLnBrk="0" hangingPunct="1">
        <a:defRPr sz="1500" kern="1200">
          <a:solidFill>
            <a:schemeClr val="tx1"/>
          </a:solidFill>
          <a:latin typeface="+mn-lt"/>
          <a:ea typeface="+mn-ea"/>
          <a:cs typeface="+mn-cs"/>
        </a:defRPr>
      </a:lvl7pPr>
      <a:lvl8pPr marL="2688396" algn="l" defTabSz="768113" rtl="0" eaLnBrk="1" latinLnBrk="0" hangingPunct="1">
        <a:defRPr sz="1500" kern="1200">
          <a:solidFill>
            <a:schemeClr val="tx1"/>
          </a:solidFill>
          <a:latin typeface="+mn-lt"/>
          <a:ea typeface="+mn-ea"/>
          <a:cs typeface="+mn-cs"/>
        </a:defRPr>
      </a:lvl8pPr>
      <a:lvl9pPr marL="3072453" algn="l" defTabSz="768113" rtl="0" eaLnBrk="1" latinLnBrk="0" hangingPunct="1">
        <a:defRPr sz="15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1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6.xml"/><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1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diagramQuickStyle" Target="../diagrams/quickStyle1.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diagramLayout" Target="../diagrams/layout1.xml"/><Relationship Id="rId5" Type="http://schemas.openxmlformats.org/officeDocument/2006/relationships/image" Target="../media/image6.png"/><Relationship Id="rId10" Type="http://schemas.openxmlformats.org/officeDocument/2006/relationships/diagramData" Target="../diagrams/data1.xml"/><Relationship Id="rId4" Type="http://schemas.openxmlformats.org/officeDocument/2006/relationships/image" Target="../media/image5.png"/><Relationship Id="rId9" Type="http://schemas.openxmlformats.org/officeDocument/2006/relationships/image" Target="../media/image10.png"/><Relationship Id="rId14"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dirty="0"/>
              <a:t>Ben </a:t>
            </a:r>
            <a:r>
              <a:rPr lang="en-US" dirty="0" smtClean="0"/>
              <a:t>Livshits</a:t>
            </a:r>
          </a:p>
          <a:p>
            <a:r>
              <a:rPr lang="en-US" dirty="0" smtClean="0"/>
              <a:t>Researcher</a:t>
            </a:r>
            <a:endParaRPr lang="en-US" dirty="0"/>
          </a:p>
          <a:p>
            <a:r>
              <a:rPr lang="en-US" sz="3200" dirty="0"/>
              <a:t>Microsoft Research</a:t>
            </a:r>
            <a:endParaRPr lang="en-US" sz="3200" dirty="0"/>
          </a:p>
        </p:txBody>
      </p:sp>
      <p:sp>
        <p:nvSpPr>
          <p:cNvPr id="4" name="Title 3"/>
          <p:cNvSpPr>
            <a:spLocks noGrp="1"/>
          </p:cNvSpPr>
          <p:nvPr>
            <p:ph type="title"/>
          </p:nvPr>
        </p:nvSpPr>
        <p:spPr/>
        <p:txBody>
          <a:bodyPr/>
          <a:lstStyle/>
          <a:p>
            <a:r>
              <a:rPr lang="en-US" sz="5400" b="1" dirty="0"/>
              <a:t>Personalization and Privacy</a:t>
            </a:r>
            <a:endParaRPr lang="en-US" dirty="0"/>
          </a:p>
        </p:txBody>
      </p:sp>
    </p:spTree>
    <p:extLst>
      <p:ext uri="{BB962C8B-B14F-4D97-AF65-F5344CB8AC3E}">
        <p14:creationId xmlns:p14="http://schemas.microsoft.com/office/powerpoint/2010/main" val="15351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News Personalization: Effectiveness</a:t>
            </a:r>
          </a:p>
        </p:txBody>
      </p:sp>
      <p:graphicFrame>
        <p:nvGraphicFramePr>
          <p:cNvPr id="41" name="Content Placeholder 3"/>
          <p:cNvGraphicFramePr>
            <a:graphicFrameLocks noGrp="1"/>
          </p:cNvGraphicFramePr>
          <p:nvPr>
            <p:ph idx="1"/>
            <p:extLst>
              <p:ext uri="{D42A27DB-BD31-4B8C-83A1-F6EECF244321}">
                <p14:modId xmlns:p14="http://schemas.microsoft.com/office/powerpoint/2010/main" val="3309331789"/>
              </p:ext>
            </p:extLst>
          </p:nvPr>
        </p:nvGraphicFramePr>
        <p:xfrm>
          <a:off x="-228600" y="-165315"/>
          <a:ext cx="9196514" cy="6626711"/>
        </p:xfrm>
        <a:graphic>
          <a:graphicData uri="http://schemas.openxmlformats.org/drawingml/2006/chart">
            <c:chart xmlns:c="http://schemas.openxmlformats.org/drawingml/2006/chart" xmlns:r="http://schemas.openxmlformats.org/officeDocument/2006/relationships" r:id="rId3"/>
          </a:graphicData>
        </a:graphic>
      </p:graphicFrame>
      <p:cxnSp>
        <p:nvCxnSpPr>
          <p:cNvPr id="42" name="Straight Connector 41"/>
          <p:cNvCxnSpPr/>
          <p:nvPr/>
        </p:nvCxnSpPr>
        <p:spPr>
          <a:xfrm rot="5400000" flipH="1" flipV="1">
            <a:off x="4592229" y="-625831"/>
            <a:ext cx="1" cy="8253481"/>
          </a:xfrm>
          <a:prstGeom prst="line">
            <a:avLst/>
          </a:prstGeom>
          <a:ln w="222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H="1" flipV="1">
            <a:off x="4626295" y="973598"/>
            <a:ext cx="1" cy="8253481"/>
          </a:xfrm>
          <a:prstGeom prst="line">
            <a:avLst/>
          </a:prstGeom>
          <a:ln w="222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flipH="1" flipV="1">
            <a:off x="4592228" y="-2034758"/>
            <a:ext cx="1" cy="8253481"/>
          </a:xfrm>
          <a:prstGeom prst="line">
            <a:avLst/>
          </a:prstGeom>
          <a:ln w="222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rot="5400000">
            <a:off x="-62079" y="3334919"/>
            <a:ext cx="1143000" cy="369332"/>
          </a:xfrm>
          <a:prstGeom prst="rect">
            <a:avLst/>
          </a:prstGeom>
          <a:solidFill>
            <a:schemeClr val="bg1"/>
          </a:solidFill>
        </p:spPr>
        <p:txBody>
          <a:bodyPr wrap="square" rtlCol="0">
            <a:spAutoFit/>
          </a:bodyPr>
          <a:lstStyle/>
          <a:p>
            <a:pPr algn="ctr"/>
            <a:r>
              <a:rPr lang="en-US" b="1" dirty="0" smtClean="0"/>
              <a:t>Random</a:t>
            </a:r>
            <a:endParaRPr lang="en-US" b="1" dirty="0"/>
          </a:p>
        </p:txBody>
      </p:sp>
      <p:sp>
        <p:nvSpPr>
          <p:cNvPr id="46" name="TextBox 45"/>
          <p:cNvSpPr txBox="1"/>
          <p:nvPr/>
        </p:nvSpPr>
        <p:spPr>
          <a:xfrm rot="5400000">
            <a:off x="-62079" y="4935736"/>
            <a:ext cx="1143000" cy="369332"/>
          </a:xfrm>
          <a:prstGeom prst="rect">
            <a:avLst/>
          </a:prstGeom>
          <a:solidFill>
            <a:schemeClr val="bg1"/>
          </a:solidFill>
        </p:spPr>
        <p:txBody>
          <a:bodyPr wrap="square" rtlCol="0">
            <a:spAutoFit/>
          </a:bodyPr>
          <a:lstStyle/>
          <a:p>
            <a:pPr algn="ctr"/>
            <a:r>
              <a:rPr lang="en-US" b="1" dirty="0" smtClean="0"/>
              <a:t>Default</a:t>
            </a:r>
            <a:endParaRPr lang="en-US" b="1" dirty="0"/>
          </a:p>
        </p:txBody>
      </p:sp>
      <p:sp>
        <p:nvSpPr>
          <p:cNvPr id="47" name="TextBox 46"/>
          <p:cNvSpPr txBox="1"/>
          <p:nvPr/>
        </p:nvSpPr>
        <p:spPr>
          <a:xfrm rot="5400000">
            <a:off x="-181713" y="1980081"/>
            <a:ext cx="1382267" cy="369332"/>
          </a:xfrm>
          <a:prstGeom prst="rect">
            <a:avLst/>
          </a:prstGeom>
          <a:solidFill>
            <a:schemeClr val="bg1"/>
          </a:solidFill>
        </p:spPr>
        <p:txBody>
          <a:bodyPr wrap="square" rtlCol="0">
            <a:spAutoFit/>
          </a:bodyPr>
          <a:lstStyle/>
          <a:p>
            <a:pPr algn="ctr"/>
            <a:r>
              <a:rPr lang="en-US" b="1" dirty="0" smtClean="0"/>
              <a:t>Personalized</a:t>
            </a:r>
            <a:endParaRPr lang="en-US" b="1" dirty="0"/>
          </a:p>
        </p:txBody>
      </p:sp>
      <p:grpSp>
        <p:nvGrpSpPr>
          <p:cNvPr id="48" name="Group 47"/>
          <p:cNvGrpSpPr/>
          <p:nvPr/>
        </p:nvGrpSpPr>
        <p:grpSpPr>
          <a:xfrm rot="5400000">
            <a:off x="1978878" y="3259598"/>
            <a:ext cx="1310105" cy="3681736"/>
            <a:chOff x="2446424" y="3120187"/>
            <a:chExt cx="1876921" cy="4427624"/>
          </a:xfrm>
        </p:grpSpPr>
        <p:pic>
          <p:nvPicPr>
            <p:cNvPr id="49" name="Picture 9"/>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9" t="7758" r="1579" b="5806"/>
            <a:stretch/>
          </p:blipFill>
          <p:spPr bwMode="auto">
            <a:xfrm rot="16200000">
              <a:off x="701842" y="4864770"/>
              <a:ext cx="4427623" cy="93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9"/>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9" t="7758" r="1579" b="5806"/>
            <a:stretch/>
          </p:blipFill>
          <p:spPr bwMode="auto">
            <a:xfrm rot="5400000" flipH="1">
              <a:off x="1640303" y="4864769"/>
              <a:ext cx="4427623" cy="93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1" name="Group 50"/>
          <p:cNvGrpSpPr/>
          <p:nvPr/>
        </p:nvGrpSpPr>
        <p:grpSpPr>
          <a:xfrm rot="5400000">
            <a:off x="1917183" y="1688138"/>
            <a:ext cx="1295399" cy="3609549"/>
            <a:chOff x="2514600" y="4644187"/>
            <a:chExt cx="1828799" cy="3609549"/>
          </a:xfrm>
        </p:grpSpPr>
        <p:pic>
          <p:nvPicPr>
            <p:cNvPr id="52" name="Picture 8"/>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049" t="18591" r="1989" b="24264"/>
            <a:stretch/>
          </p:blipFill>
          <p:spPr bwMode="auto">
            <a:xfrm rot="16200000">
              <a:off x="1137349" y="6021439"/>
              <a:ext cx="3609548" cy="855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8"/>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049" t="18591" r="1989" b="24264"/>
            <a:stretch/>
          </p:blipFill>
          <p:spPr bwMode="auto">
            <a:xfrm rot="5400000" flipH="1">
              <a:off x="2111103" y="6021438"/>
              <a:ext cx="3609548" cy="855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8"/>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049" t="70718" r="1989" b="24264"/>
            <a:stretch/>
          </p:blipFill>
          <p:spPr bwMode="auto">
            <a:xfrm rot="5400000" flipH="1">
              <a:off x="1610718" y="6376099"/>
              <a:ext cx="3609548" cy="145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5" name="Group 54"/>
          <p:cNvGrpSpPr/>
          <p:nvPr/>
        </p:nvGrpSpPr>
        <p:grpSpPr>
          <a:xfrm rot="5400000">
            <a:off x="4411617" y="423084"/>
            <a:ext cx="1175542" cy="3276600"/>
            <a:chOff x="2944480" y="3060236"/>
            <a:chExt cx="970580" cy="3003504"/>
          </a:xfrm>
        </p:grpSpPr>
        <p:pic>
          <p:nvPicPr>
            <p:cNvPr id="56" name="Picture 55"/>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616" t="10744" r="1616" b="50000"/>
            <a:stretch/>
          </p:blipFill>
          <p:spPr bwMode="auto">
            <a:xfrm rot="5400000" flipH="1">
              <a:off x="2170663" y="4319343"/>
              <a:ext cx="3003504" cy="48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56"/>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616" t="10744" r="1616" b="50000"/>
            <a:stretch/>
          </p:blipFill>
          <p:spPr bwMode="auto">
            <a:xfrm rot="16200000">
              <a:off x="1685373" y="4319343"/>
              <a:ext cx="3003504" cy="48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8" name="TextBox 57"/>
          <p:cNvSpPr txBox="1"/>
          <p:nvPr/>
        </p:nvSpPr>
        <p:spPr>
          <a:xfrm>
            <a:off x="3398330" y="6400800"/>
            <a:ext cx="2455929" cy="400110"/>
          </a:xfrm>
          <a:prstGeom prst="rect">
            <a:avLst/>
          </a:prstGeom>
          <a:noFill/>
        </p:spPr>
        <p:txBody>
          <a:bodyPr wrap="none" rtlCol="0">
            <a:spAutoFit/>
          </a:bodyPr>
          <a:lstStyle/>
          <a:p>
            <a:r>
              <a:rPr lang="en-US" sz="2000" b="1" dirty="0" smtClean="0"/>
              <a:t>User Relevance Score</a:t>
            </a:r>
            <a:endParaRPr lang="en-US" sz="2000" b="1" dirty="0"/>
          </a:p>
        </p:txBody>
      </p:sp>
      <p:cxnSp>
        <p:nvCxnSpPr>
          <p:cNvPr id="59" name="Straight Connector 58"/>
          <p:cNvCxnSpPr/>
          <p:nvPr/>
        </p:nvCxnSpPr>
        <p:spPr>
          <a:xfrm flipH="1">
            <a:off x="4999386" y="1618032"/>
            <a:ext cx="1" cy="8867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2564883" y="3039993"/>
            <a:ext cx="1" cy="8867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2446688" y="4751862"/>
            <a:ext cx="1" cy="8867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ounded Rectangular Callout 2"/>
          <p:cNvSpPr/>
          <p:nvPr/>
        </p:nvSpPr>
        <p:spPr>
          <a:xfrm>
            <a:off x="6248400" y="2818086"/>
            <a:ext cx="2504636" cy="978611"/>
          </a:xfrm>
          <a:prstGeom prst="wedgeRoundRectCallout">
            <a:avLst>
              <a:gd name="adj1" fmla="val -61000"/>
              <a:gd name="adj2" fmla="val -118798"/>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dirty="0"/>
              <a:t>Most responses rated highly!</a:t>
            </a:r>
          </a:p>
        </p:txBody>
      </p:sp>
      <p:sp>
        <p:nvSpPr>
          <p:cNvPr id="62" name="Rounded Rectangular Callout 61"/>
          <p:cNvSpPr/>
          <p:nvPr/>
        </p:nvSpPr>
        <p:spPr>
          <a:xfrm>
            <a:off x="4999388" y="4445413"/>
            <a:ext cx="2504636" cy="978611"/>
          </a:xfrm>
          <a:prstGeom prst="wedgeRoundRectCallout">
            <a:avLst>
              <a:gd name="adj1" fmla="val -161262"/>
              <a:gd name="adj2" fmla="val -72776"/>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dirty="0"/>
              <a:t>Most responses rated </a:t>
            </a:r>
            <a:r>
              <a:rPr lang="en-US" sz="2400" dirty="0" smtClean="0"/>
              <a:t>poorly</a:t>
            </a:r>
            <a:endParaRPr lang="en-US" sz="2400" dirty="0"/>
          </a:p>
        </p:txBody>
      </p:sp>
    </p:spTree>
    <p:extLst>
      <p:ext uri="{BB962C8B-B14F-4D97-AF65-F5344CB8AC3E}">
        <p14:creationId xmlns:p14="http://schemas.microsoft.com/office/powerpoint/2010/main" val="103686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10"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500"/>
                                        <p:tgtEl>
                                          <p:spTgt spid="62"/>
                                        </p:tgtEl>
                                      </p:cBhvr>
                                    </p:animEffect>
                                  </p:childTnLst>
                                </p:cTn>
                              </p:par>
                              <p:par>
                                <p:cTn id="24" presetID="1" presetClass="exit" presetSubtype="0" fill="hold" grpId="1" nodeType="withEffect">
                                  <p:stCondLst>
                                    <p:cond delay="0"/>
                                  </p:stCondLst>
                                  <p:childTnLst>
                                    <p:set>
                                      <p:cBhvr>
                                        <p:cTn id="25"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RePriv Summary</a:t>
            </a:r>
            <a:endParaRPr lang="en-US" dirty="0"/>
          </a:p>
        </p:txBody>
      </p:sp>
      <p:sp>
        <p:nvSpPr>
          <p:cNvPr id="3" name="Content Placeholder 2"/>
          <p:cNvSpPr>
            <a:spLocks noGrp="1"/>
          </p:cNvSpPr>
          <p:nvPr>
            <p:ph sz="half" idx="1"/>
          </p:nvPr>
        </p:nvSpPr>
        <p:spPr>
          <a:xfrm>
            <a:off x="457200" y="1600200"/>
            <a:ext cx="6172200" cy="4525963"/>
          </a:xfrm>
        </p:spPr>
        <p:txBody>
          <a:bodyPr>
            <a:normAutofit/>
          </a:bodyPr>
          <a:lstStyle/>
          <a:p>
            <a:r>
              <a:rPr lang="en-US" sz="2400" dirty="0" smtClean="0"/>
              <a:t>Existing solutions require privacy sacrifice</a:t>
            </a:r>
          </a:p>
          <a:p>
            <a:endParaRPr lang="en-US" sz="2400" dirty="0" smtClean="0"/>
          </a:p>
          <a:p>
            <a:r>
              <a:rPr lang="en-US" sz="2400" dirty="0" smtClean="0"/>
              <a:t>RePriv is a browser-based solution</a:t>
            </a:r>
          </a:p>
          <a:p>
            <a:pPr lvl="1"/>
            <a:r>
              <a:rPr lang="en-US" sz="2000" dirty="0" smtClean="0"/>
              <a:t>User retains control of personal information</a:t>
            </a:r>
          </a:p>
          <a:p>
            <a:pPr lvl="1"/>
            <a:r>
              <a:rPr lang="en-US" sz="2000" dirty="0" smtClean="0"/>
              <a:t>High-quality information mined from browser use</a:t>
            </a:r>
          </a:p>
          <a:p>
            <a:pPr lvl="1"/>
            <a:r>
              <a:rPr lang="en-US" sz="2000" dirty="0" smtClean="0"/>
              <a:t>General-purpose mining useful &amp; performant</a:t>
            </a:r>
          </a:p>
          <a:p>
            <a:pPr lvl="1"/>
            <a:r>
              <a:rPr lang="en-US" sz="2000" dirty="0" smtClean="0"/>
              <a:t>Flexibility with rigorous guarantees of privacy</a:t>
            </a:r>
          </a:p>
          <a:p>
            <a:endParaRPr lang="en-US" sz="2400" dirty="0" smtClean="0">
              <a:solidFill>
                <a:srgbClr val="FFFF00"/>
              </a:solidFill>
            </a:endParaRPr>
          </a:p>
          <a:p>
            <a:r>
              <a:rPr lang="en-US" sz="2400" dirty="0" smtClean="0"/>
              <a:t>Personalized content &amp; privacy can coexist</a:t>
            </a:r>
            <a:endParaRPr lang="en-US" sz="2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540" y="1274928"/>
            <a:ext cx="2804460" cy="5583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618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wipe(right)">
                                      <p:cBhvr>
                                        <p:cTn id="23"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45727" y="2501589"/>
            <a:ext cx="821473" cy="687659"/>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85800"/>
            <a:ext cx="6868484" cy="3820058"/>
          </a:xfrm>
          <a:prstGeom prst="rect">
            <a:avLst/>
          </a:prstGeom>
        </p:spPr>
      </p:pic>
      <p:sp>
        <p:nvSpPr>
          <p:cNvPr id="5" name="TextBox 4"/>
          <p:cNvSpPr txBox="1"/>
          <p:nvPr/>
        </p:nvSpPr>
        <p:spPr>
          <a:xfrm>
            <a:off x="2032000" y="2866082"/>
            <a:ext cx="4572000" cy="1200329"/>
          </a:xfrm>
          <a:prstGeom prst="rect">
            <a:avLst/>
          </a:prstGeom>
          <a:noFill/>
        </p:spPr>
        <p:txBody>
          <a:bodyPr wrap="square" rtlCol="0">
            <a:spAutoFit/>
          </a:bodyPr>
          <a:lstStyle/>
          <a:p>
            <a:pPr algn="ctr"/>
            <a:r>
              <a:rPr lang="en-US" sz="2400" b="1" dirty="0" smtClean="0">
                <a:solidFill>
                  <a:prstClr val="black"/>
                </a:solidFill>
              </a:rPr>
              <a:t>Aggressive, privacy-conscious personalization for </a:t>
            </a:r>
          </a:p>
          <a:p>
            <a:pPr algn="ctr"/>
            <a:r>
              <a:rPr lang="en-US" sz="2400" b="1" dirty="0" smtClean="0">
                <a:solidFill>
                  <a:prstClr val="black"/>
                </a:solidFill>
              </a:rPr>
              <a:t>Windows Phone </a:t>
            </a:r>
            <a:endParaRPr lang="en-US" sz="2400" b="1" dirty="0">
              <a:solidFill>
                <a:prstClr val="black"/>
              </a:solidFill>
            </a:endParaRPr>
          </a:p>
        </p:txBody>
      </p:sp>
      <p:sp>
        <p:nvSpPr>
          <p:cNvPr id="2" name="Slide Number Placeholder 1"/>
          <p:cNvSpPr>
            <a:spLocks noGrp="1"/>
          </p:cNvSpPr>
          <p:nvPr>
            <p:ph type="sldNum" sz="quarter" idx="12"/>
          </p:nvPr>
        </p:nvSpPr>
        <p:spPr/>
        <p:txBody>
          <a:bodyPr/>
          <a:lstStyle/>
          <a:p>
            <a:fld id="{2118F818-DC8B-4BAD-B31F-2A5B707A440F}"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1285367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Powerful Insight About User on Mobile</a:t>
            </a:r>
            <a:endParaRPr lang="en-US" sz="3600" b="1" dirty="0"/>
          </a:p>
        </p:txBody>
      </p:sp>
      <p:pic>
        <p:nvPicPr>
          <p:cNvPr id="9"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733799" y="1828800"/>
            <a:ext cx="247288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7097" r="26667"/>
          <a:stretch/>
        </p:blipFill>
        <p:spPr bwMode="auto">
          <a:xfrm>
            <a:off x="6711335" y="1600200"/>
            <a:ext cx="2184401"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Grp="1" noChangeAspect="1" noChangeArrowheads="1"/>
          </p:cNvPicPr>
          <p:nvPr>
            <p:ph sz="half" idx="1"/>
          </p:nvPr>
        </p:nvPicPr>
        <p:blipFill rotWithShape="1">
          <a:blip r:embed="rId4">
            <a:extLst>
              <a:ext uri="{28A0092B-C50C-407E-A947-70E740481C1C}">
                <a14:useLocalDpi xmlns:a14="http://schemas.microsoft.com/office/drawing/2010/main" val="0"/>
              </a:ext>
            </a:extLst>
          </a:blip>
          <a:srcRect l="24365" t="1870" r="24366" b="2129"/>
          <a:stretch/>
        </p:blipFill>
        <p:spPr bwMode="auto">
          <a:xfrm>
            <a:off x="533400" y="1676400"/>
            <a:ext cx="241707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2118F818-DC8B-4BAD-B31F-2A5B707A440F}"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1415905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Analogy: Location Access</a:t>
            </a:r>
            <a:endParaRPr lang="en-US" b="1" dirty="0"/>
          </a:p>
        </p:txBody>
      </p:sp>
      <p:sp>
        <p:nvSpPr>
          <p:cNvPr id="3" name="Content Placeholder 2"/>
          <p:cNvSpPr>
            <a:spLocks noGrp="1"/>
          </p:cNvSpPr>
          <p:nvPr>
            <p:ph sz="half" idx="1"/>
          </p:nvPr>
        </p:nvSpPr>
        <p:spPr/>
        <p:txBody>
          <a:bodyPr>
            <a:normAutofit lnSpcReduction="10000"/>
          </a:bodyPr>
          <a:lstStyle/>
          <a:p>
            <a:r>
              <a:rPr lang="en-US" dirty="0" smtClean="0"/>
              <a:t>Location/GPS access has changed mobile apps as we know them today</a:t>
            </a:r>
          </a:p>
          <a:p>
            <a:endParaRPr lang="en-US" dirty="0" smtClean="0"/>
          </a:p>
          <a:p>
            <a:r>
              <a:rPr lang="en-US" dirty="0" smtClean="0"/>
              <a:t>Location APIs are widely used by 3</a:t>
            </a:r>
            <a:r>
              <a:rPr lang="en-US" baseline="30000" dirty="0" smtClean="0"/>
              <a:t>rd</a:t>
            </a:r>
            <a:r>
              <a:rPr lang="en-US" dirty="0" smtClean="0"/>
              <a:t>-party apps</a:t>
            </a:r>
          </a:p>
          <a:p>
            <a:endParaRPr lang="en-US" dirty="0" smtClean="0"/>
          </a:p>
          <a:p>
            <a:r>
              <a:rPr lang="en-US" dirty="0" smtClean="0"/>
              <a:t>Want to do the same for persona data</a:t>
            </a:r>
            <a:endParaRPr lang="en-US" dirty="0"/>
          </a:p>
        </p:txBody>
      </p:sp>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421688" y="1600200"/>
            <a:ext cx="249162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2118F818-DC8B-4BAD-B31F-2A5B707A440F}" type="slidenum">
              <a:rPr lang="en-US" smtClean="0"/>
              <a:t>14</a:t>
            </a:fld>
            <a:endParaRPr lang="en-US"/>
          </a:p>
        </p:txBody>
      </p:sp>
    </p:spTree>
    <p:extLst>
      <p:ext uri="{BB962C8B-B14F-4D97-AF65-F5344CB8AC3E}">
        <p14:creationId xmlns:p14="http://schemas.microsoft.com/office/powerpoint/2010/main" val="694758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Profiling the User on the Device</a:t>
            </a:r>
            <a:endParaRPr lang="en-US" dirty="0"/>
          </a:p>
        </p:txBody>
      </p:sp>
      <p:sp>
        <p:nvSpPr>
          <p:cNvPr id="7" name="Content Placeholder 6"/>
          <p:cNvSpPr>
            <a:spLocks noGrp="1"/>
          </p:cNvSpPr>
          <p:nvPr>
            <p:ph sz="half" idx="1"/>
          </p:nvPr>
        </p:nvSpPr>
        <p:spPr/>
        <p:txBody>
          <a:bodyPr>
            <a:normAutofit/>
          </a:bodyPr>
          <a:lstStyle/>
          <a:p>
            <a:r>
              <a:rPr lang="en-US" sz="3200" dirty="0" smtClean="0"/>
              <a:t>MoRePriv was </a:t>
            </a:r>
            <a:r>
              <a:rPr lang="en-US" sz="3200" dirty="0"/>
              <a:t>b</a:t>
            </a:r>
            <a:r>
              <a:rPr lang="en-US" sz="3200" dirty="0" smtClean="0"/>
              <a:t>uilt into </a:t>
            </a:r>
            <a:r>
              <a:rPr lang="en-US" sz="3200" dirty="0"/>
              <a:t>WP 7.5:</a:t>
            </a:r>
          </a:p>
          <a:p>
            <a:pPr lvl="1"/>
            <a:r>
              <a:rPr lang="en-US" sz="2800" dirty="0"/>
              <a:t>Persona mining</a:t>
            </a:r>
          </a:p>
          <a:p>
            <a:pPr lvl="1"/>
            <a:r>
              <a:rPr lang="en-US" sz="2800" dirty="0"/>
              <a:t>Universal personalization</a:t>
            </a:r>
          </a:p>
          <a:p>
            <a:pPr lvl="1"/>
            <a:r>
              <a:rPr lang="en-US" sz="2800" dirty="0"/>
              <a:t>Persona APIs for </a:t>
            </a:r>
            <a:r>
              <a:rPr lang="en-US" sz="2800" dirty="0" smtClean="0"/>
              <a:t>apps</a:t>
            </a:r>
            <a:endParaRPr lang="en-US" sz="2800" dirty="0"/>
          </a:p>
        </p:txBody>
      </p:sp>
      <p:grpSp>
        <p:nvGrpSpPr>
          <p:cNvPr id="5" name="Group 4"/>
          <p:cNvGrpSpPr/>
          <p:nvPr/>
        </p:nvGrpSpPr>
        <p:grpSpPr>
          <a:xfrm>
            <a:off x="5029200" y="1484619"/>
            <a:ext cx="4020830" cy="5105400"/>
            <a:chOff x="2227570" y="1371600"/>
            <a:chExt cx="4020830" cy="5105400"/>
          </a:xfrm>
        </p:grpSpPr>
        <p:grpSp>
          <p:nvGrpSpPr>
            <p:cNvPr id="8" name="Group 7"/>
            <p:cNvGrpSpPr/>
            <p:nvPr/>
          </p:nvGrpSpPr>
          <p:grpSpPr>
            <a:xfrm>
              <a:off x="2256145" y="1371600"/>
              <a:ext cx="2060053" cy="1117255"/>
              <a:chOff x="4600575" y="1524000"/>
              <a:chExt cx="2060053" cy="1117255"/>
            </a:xfrm>
          </p:grpSpPr>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0575" y="1524000"/>
                <a:ext cx="745715" cy="1117255"/>
              </a:xfrm>
              <a:prstGeom prst="rect">
                <a:avLst/>
              </a:prstGeom>
              <a:ln>
                <a:noFill/>
              </a:ln>
              <a:effectLst>
                <a:outerShdw blurRad="292100" dist="139700" dir="2700000" algn="tl" rotWithShape="0">
                  <a:srgbClr val="333333">
                    <a:alpha val="65000"/>
                  </a:srgbClr>
                </a:outerShdw>
              </a:effectLst>
            </p:spPr>
          </p:pic>
          <p:sp>
            <p:nvSpPr>
              <p:cNvPr id="31" name="TextBox 30"/>
              <p:cNvSpPr txBox="1"/>
              <p:nvPr/>
            </p:nvSpPr>
            <p:spPr>
              <a:xfrm>
                <a:off x="5381816" y="1897961"/>
                <a:ext cx="1278812" cy="307777"/>
              </a:xfrm>
              <a:prstGeom prst="rect">
                <a:avLst/>
              </a:prstGeom>
              <a:noFill/>
            </p:spPr>
            <p:txBody>
              <a:bodyPr wrap="none" rtlCol="0">
                <a:spAutoFit/>
              </a:bodyPr>
              <a:lstStyle/>
              <a:p>
                <a:r>
                  <a:rPr lang="en-US" sz="1400" b="1" dirty="0" smtClean="0"/>
                  <a:t>Political junkie</a:t>
                </a:r>
                <a:endParaRPr lang="en-US" sz="1400" b="1" dirty="0"/>
              </a:p>
            </p:txBody>
          </p:sp>
        </p:grpSp>
        <p:grpSp>
          <p:nvGrpSpPr>
            <p:cNvPr id="9" name="Group 8"/>
            <p:cNvGrpSpPr/>
            <p:nvPr/>
          </p:nvGrpSpPr>
          <p:grpSpPr>
            <a:xfrm>
              <a:off x="2227570" y="2710506"/>
              <a:ext cx="1650111" cy="1107730"/>
              <a:chOff x="4572000" y="2789409"/>
              <a:chExt cx="1650111" cy="1107730"/>
            </a:xfrm>
          </p:grpSpPr>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789409"/>
                <a:ext cx="739358" cy="1107730"/>
              </a:xfrm>
              <a:prstGeom prst="rect">
                <a:avLst/>
              </a:prstGeom>
              <a:ln>
                <a:noFill/>
              </a:ln>
              <a:effectLst>
                <a:outerShdw blurRad="292100" dist="139700" dir="2700000" algn="tl" rotWithShape="0">
                  <a:srgbClr val="333333">
                    <a:alpha val="65000"/>
                  </a:srgbClr>
                </a:outerShdw>
              </a:effectLst>
            </p:spPr>
          </p:pic>
          <p:sp>
            <p:nvSpPr>
              <p:cNvPr id="29" name="TextBox 28"/>
              <p:cNvSpPr txBox="1"/>
              <p:nvPr/>
            </p:nvSpPr>
            <p:spPr>
              <a:xfrm>
                <a:off x="5381816" y="3158608"/>
                <a:ext cx="840295" cy="307777"/>
              </a:xfrm>
              <a:prstGeom prst="rect">
                <a:avLst/>
              </a:prstGeom>
              <a:noFill/>
            </p:spPr>
            <p:txBody>
              <a:bodyPr wrap="none" rtlCol="0">
                <a:spAutoFit/>
              </a:bodyPr>
              <a:lstStyle/>
              <a:p>
                <a:r>
                  <a:rPr lang="en-US" sz="1400" b="1" dirty="0" smtClean="0"/>
                  <a:t>Bachelor</a:t>
                </a:r>
                <a:endParaRPr lang="en-US" sz="1400" b="1" dirty="0"/>
              </a:p>
            </p:txBody>
          </p:sp>
        </p:grpSp>
        <p:grpSp>
          <p:nvGrpSpPr>
            <p:cNvPr id="10" name="Group 9"/>
            <p:cNvGrpSpPr/>
            <p:nvPr/>
          </p:nvGrpSpPr>
          <p:grpSpPr>
            <a:xfrm>
              <a:off x="2256145" y="4039887"/>
              <a:ext cx="1877503" cy="1107731"/>
              <a:chOff x="4600575" y="4035414"/>
              <a:chExt cx="1877503" cy="1107731"/>
            </a:xfrm>
          </p:grpSpPr>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0575" y="4035414"/>
                <a:ext cx="739358" cy="1107731"/>
              </a:xfrm>
              <a:prstGeom prst="rect">
                <a:avLst/>
              </a:prstGeom>
              <a:ln>
                <a:noFill/>
              </a:ln>
              <a:effectLst>
                <a:outerShdw blurRad="292100" dist="139700" dir="2700000" algn="tl" rotWithShape="0">
                  <a:srgbClr val="333333">
                    <a:alpha val="65000"/>
                  </a:srgbClr>
                </a:outerShdw>
              </a:effectLst>
            </p:spPr>
          </p:pic>
          <p:sp>
            <p:nvSpPr>
              <p:cNvPr id="27" name="TextBox 26"/>
              <p:cNvSpPr txBox="1"/>
              <p:nvPr/>
            </p:nvSpPr>
            <p:spPr>
              <a:xfrm>
                <a:off x="5381816" y="4404613"/>
                <a:ext cx="1096262" cy="307777"/>
              </a:xfrm>
              <a:prstGeom prst="rect">
                <a:avLst/>
              </a:prstGeom>
              <a:noFill/>
            </p:spPr>
            <p:txBody>
              <a:bodyPr wrap="none" rtlCol="0">
                <a:spAutoFit/>
              </a:bodyPr>
              <a:lstStyle/>
              <a:p>
                <a:r>
                  <a:rPr lang="en-US" sz="1400" b="1" dirty="0" smtClean="0"/>
                  <a:t>Professional</a:t>
                </a:r>
                <a:endParaRPr lang="en-US" sz="1400" b="1" dirty="0"/>
              </a:p>
            </p:txBody>
          </p:sp>
        </p:grpSp>
        <p:grpSp>
          <p:nvGrpSpPr>
            <p:cNvPr id="11" name="Group 10"/>
            <p:cNvGrpSpPr/>
            <p:nvPr/>
          </p:nvGrpSpPr>
          <p:grpSpPr>
            <a:xfrm>
              <a:off x="2227570" y="5369270"/>
              <a:ext cx="1941280" cy="1107730"/>
              <a:chOff x="4572000" y="5257800"/>
              <a:chExt cx="1941280" cy="1107730"/>
            </a:xfrm>
          </p:grpSpPr>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5257800"/>
                <a:ext cx="739358" cy="1107730"/>
              </a:xfrm>
              <a:prstGeom prst="rect">
                <a:avLst/>
              </a:prstGeom>
              <a:ln>
                <a:noFill/>
              </a:ln>
              <a:effectLst>
                <a:outerShdw blurRad="292100" dist="139700" dir="2700000" algn="tl" rotWithShape="0">
                  <a:srgbClr val="333333">
                    <a:alpha val="65000"/>
                  </a:srgbClr>
                </a:outerShdw>
              </a:effectLst>
            </p:spPr>
          </p:pic>
          <p:sp>
            <p:nvSpPr>
              <p:cNvPr id="25" name="TextBox 24"/>
              <p:cNvSpPr txBox="1"/>
              <p:nvPr/>
            </p:nvSpPr>
            <p:spPr>
              <a:xfrm>
                <a:off x="5381816" y="5626999"/>
                <a:ext cx="1131464" cy="307777"/>
              </a:xfrm>
              <a:prstGeom prst="rect">
                <a:avLst/>
              </a:prstGeom>
              <a:noFill/>
            </p:spPr>
            <p:txBody>
              <a:bodyPr wrap="none" rtlCol="0">
                <a:spAutoFit/>
              </a:bodyPr>
              <a:lstStyle/>
              <a:p>
                <a:r>
                  <a:rPr lang="en-US" sz="1400" b="1" dirty="0" smtClean="0"/>
                  <a:t>Football Dad</a:t>
                </a:r>
                <a:endParaRPr lang="en-US" sz="1400" b="1" dirty="0"/>
              </a:p>
            </p:txBody>
          </p:sp>
        </p:grpSp>
        <p:grpSp>
          <p:nvGrpSpPr>
            <p:cNvPr id="12" name="Group 11"/>
            <p:cNvGrpSpPr/>
            <p:nvPr/>
          </p:nvGrpSpPr>
          <p:grpSpPr>
            <a:xfrm>
              <a:off x="4392658" y="1371600"/>
              <a:ext cx="1855742" cy="1117453"/>
              <a:chOff x="7020419" y="1454739"/>
              <a:chExt cx="1855742" cy="1117453"/>
            </a:xfrm>
          </p:grpSpPr>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419" y="1454739"/>
                <a:ext cx="745847" cy="1117453"/>
              </a:xfrm>
              <a:prstGeom prst="rect">
                <a:avLst/>
              </a:prstGeom>
              <a:ln>
                <a:noFill/>
              </a:ln>
              <a:effectLst>
                <a:outerShdw blurRad="292100" dist="139700" dir="2700000" algn="tl" rotWithShape="0">
                  <a:srgbClr val="333333">
                    <a:alpha val="65000"/>
                  </a:srgbClr>
                </a:outerShdw>
              </a:effectLst>
            </p:spPr>
          </p:pic>
          <p:sp>
            <p:nvSpPr>
              <p:cNvPr id="23" name="TextBox 22"/>
              <p:cNvSpPr txBox="1"/>
              <p:nvPr/>
            </p:nvSpPr>
            <p:spPr>
              <a:xfrm>
                <a:off x="7766562" y="1828799"/>
                <a:ext cx="1109599" cy="307777"/>
              </a:xfrm>
              <a:prstGeom prst="rect">
                <a:avLst/>
              </a:prstGeom>
              <a:noFill/>
            </p:spPr>
            <p:txBody>
              <a:bodyPr wrap="none" rtlCol="0">
                <a:spAutoFit/>
              </a:bodyPr>
              <a:lstStyle/>
              <a:p>
                <a:r>
                  <a:rPr lang="en-US" sz="1400" b="1" dirty="0" smtClean="0"/>
                  <a:t>Soccer Mom</a:t>
                </a:r>
              </a:p>
            </p:txBody>
          </p:sp>
        </p:grpSp>
        <p:grpSp>
          <p:nvGrpSpPr>
            <p:cNvPr id="13" name="Group 12"/>
            <p:cNvGrpSpPr/>
            <p:nvPr/>
          </p:nvGrpSpPr>
          <p:grpSpPr>
            <a:xfrm>
              <a:off x="4392658" y="2715631"/>
              <a:ext cx="1421071" cy="1095110"/>
              <a:chOff x="7020419" y="2759743"/>
              <a:chExt cx="1421071" cy="1095110"/>
            </a:xfrm>
          </p:grpSpPr>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20419" y="2759743"/>
                <a:ext cx="730934" cy="1095110"/>
              </a:xfrm>
              <a:prstGeom prst="rect">
                <a:avLst/>
              </a:prstGeom>
              <a:ln>
                <a:noFill/>
              </a:ln>
              <a:effectLst>
                <a:outerShdw blurRad="292100" dist="139700" dir="2700000" algn="tl" rotWithShape="0">
                  <a:srgbClr val="333333">
                    <a:alpha val="65000"/>
                  </a:srgbClr>
                </a:outerShdw>
              </a:effectLst>
            </p:spPr>
          </p:pic>
          <p:sp>
            <p:nvSpPr>
              <p:cNvPr id="21" name="TextBox 20"/>
              <p:cNvSpPr txBox="1"/>
              <p:nvPr/>
            </p:nvSpPr>
            <p:spPr>
              <a:xfrm>
                <a:off x="7766562" y="3122632"/>
                <a:ext cx="674928" cy="307777"/>
              </a:xfrm>
              <a:prstGeom prst="rect">
                <a:avLst/>
              </a:prstGeom>
              <a:noFill/>
            </p:spPr>
            <p:txBody>
              <a:bodyPr wrap="none" rtlCol="0">
                <a:spAutoFit/>
              </a:bodyPr>
              <a:lstStyle/>
              <a:p>
                <a:r>
                  <a:rPr lang="en-US" sz="1400" b="1" dirty="0" smtClean="0"/>
                  <a:t>Tween</a:t>
                </a:r>
              </a:p>
            </p:txBody>
          </p:sp>
        </p:grpSp>
        <p:grpSp>
          <p:nvGrpSpPr>
            <p:cNvPr id="14" name="Group 13"/>
            <p:cNvGrpSpPr/>
            <p:nvPr/>
          </p:nvGrpSpPr>
          <p:grpSpPr>
            <a:xfrm>
              <a:off x="4392658" y="4037319"/>
              <a:ext cx="1466790" cy="1102984"/>
              <a:chOff x="7020419" y="4042404"/>
              <a:chExt cx="1466790" cy="1102984"/>
            </a:xfrm>
          </p:grpSpPr>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20419" y="4042404"/>
                <a:ext cx="736190" cy="1102984"/>
              </a:xfrm>
              <a:prstGeom prst="rect">
                <a:avLst/>
              </a:prstGeom>
              <a:ln>
                <a:noFill/>
              </a:ln>
              <a:effectLst>
                <a:outerShdw blurRad="292100" dist="139700" dir="2700000" algn="tl" rotWithShape="0">
                  <a:srgbClr val="333333">
                    <a:alpha val="65000"/>
                  </a:srgbClr>
                </a:outerShdw>
              </a:effectLst>
            </p:spPr>
          </p:pic>
          <p:sp>
            <p:nvSpPr>
              <p:cNvPr id="19" name="TextBox 18"/>
              <p:cNvSpPr txBox="1"/>
              <p:nvPr/>
            </p:nvSpPr>
            <p:spPr>
              <a:xfrm>
                <a:off x="7766562" y="4409230"/>
                <a:ext cx="720647" cy="307777"/>
              </a:xfrm>
              <a:prstGeom prst="rect">
                <a:avLst/>
              </a:prstGeom>
              <a:noFill/>
            </p:spPr>
            <p:txBody>
              <a:bodyPr wrap="none" rtlCol="0">
                <a:spAutoFit/>
              </a:bodyPr>
              <a:lstStyle/>
              <a:p>
                <a:r>
                  <a:rPr lang="en-US" sz="1400" b="1" dirty="0" smtClean="0"/>
                  <a:t>Retiree</a:t>
                </a:r>
              </a:p>
            </p:txBody>
          </p:sp>
        </p:grpSp>
        <p:grpSp>
          <p:nvGrpSpPr>
            <p:cNvPr id="15" name="Group 14"/>
            <p:cNvGrpSpPr/>
            <p:nvPr/>
          </p:nvGrpSpPr>
          <p:grpSpPr>
            <a:xfrm>
              <a:off x="4382639" y="5366880"/>
              <a:ext cx="1839023" cy="1110120"/>
              <a:chOff x="7010400" y="5332938"/>
              <a:chExt cx="1839023" cy="1110120"/>
            </a:xfrm>
          </p:grpSpPr>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10400" y="5332938"/>
                <a:ext cx="740953" cy="1110120"/>
              </a:xfrm>
              <a:prstGeom prst="rect">
                <a:avLst/>
              </a:prstGeom>
              <a:ln>
                <a:noFill/>
              </a:ln>
              <a:effectLst>
                <a:outerShdw blurRad="292100" dist="139700" dir="2700000" algn="tl" rotWithShape="0">
                  <a:srgbClr val="333333">
                    <a:alpha val="65000"/>
                  </a:srgbClr>
                </a:outerShdw>
              </a:effectLst>
            </p:spPr>
          </p:pic>
          <p:sp>
            <p:nvSpPr>
              <p:cNvPr id="17" name="TextBox 16"/>
              <p:cNvSpPr txBox="1"/>
              <p:nvPr/>
            </p:nvSpPr>
            <p:spPr>
              <a:xfrm>
                <a:off x="7766562" y="5703332"/>
                <a:ext cx="1082861" cy="307777"/>
              </a:xfrm>
              <a:prstGeom prst="rect">
                <a:avLst/>
              </a:prstGeom>
              <a:noFill/>
            </p:spPr>
            <p:txBody>
              <a:bodyPr wrap="none" rtlCol="0">
                <a:spAutoFit/>
              </a:bodyPr>
              <a:lstStyle/>
              <a:p>
                <a:r>
                  <a:rPr lang="en-US" sz="1400" b="1" dirty="0" smtClean="0"/>
                  <a:t>Technophile</a:t>
                </a:r>
              </a:p>
            </p:txBody>
          </p:sp>
        </p:grpSp>
      </p:grpSp>
      <p:sp>
        <p:nvSpPr>
          <p:cNvPr id="3" name="Slide Number Placeholder 2"/>
          <p:cNvSpPr>
            <a:spLocks noGrp="1"/>
          </p:cNvSpPr>
          <p:nvPr>
            <p:ph type="sldNum" sz="quarter" idx="12"/>
          </p:nvPr>
        </p:nvSpPr>
        <p:spPr/>
        <p:txBody>
          <a:bodyPr/>
          <a:lstStyle/>
          <a:p>
            <a:fld id="{2118F818-DC8B-4BAD-B31F-2A5B707A440F}" type="slidenum">
              <a:rPr lang="en-US" smtClean="0"/>
              <a:t>15</a:t>
            </a:fld>
            <a:endParaRPr lang="en-US"/>
          </a:p>
        </p:txBody>
      </p:sp>
    </p:spTree>
    <p:extLst>
      <p:ext uri="{BB962C8B-B14F-4D97-AF65-F5344CB8AC3E}">
        <p14:creationId xmlns:p14="http://schemas.microsoft.com/office/powerpoint/2010/main" val="2915962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Personae in Use</a:t>
            </a:r>
            <a:endParaRPr lang="en-US" sz="5400" b="1" dirty="0"/>
          </a:p>
        </p:txBody>
      </p:sp>
      <p:sp>
        <p:nvSpPr>
          <p:cNvPr id="5" name="Slide Number Placeholder 4"/>
          <p:cNvSpPr>
            <a:spLocks noGrp="1"/>
          </p:cNvSpPr>
          <p:nvPr>
            <p:ph type="sldNum" sz="quarter" idx="12"/>
          </p:nvPr>
        </p:nvSpPr>
        <p:spPr/>
        <p:txBody>
          <a:bodyPr/>
          <a:lstStyle/>
          <a:p>
            <a:fld id="{2118F818-DC8B-4BAD-B31F-2A5B707A440F}" type="slidenum">
              <a:rPr lang="en-US" smtClean="0">
                <a:solidFill>
                  <a:prstClr val="black">
                    <a:tint val="75000"/>
                  </a:prstClr>
                </a:solidFill>
              </a:rPr>
              <a:pPr/>
              <a:t>16</a:t>
            </a:fld>
            <a:endParaRPr lang="en-US">
              <a:solidFill>
                <a:prstClr val="black">
                  <a:tint val="75000"/>
                </a:prstClr>
              </a:solidFill>
            </a:endParaRPr>
          </a:p>
        </p:txBody>
      </p:sp>
      <p:pic>
        <p:nvPicPr>
          <p:cNvPr id="7"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30688" y="1600200"/>
            <a:ext cx="249162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10200" y="1548517"/>
            <a:ext cx="2499444" cy="4547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321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6200" y="76200"/>
            <a:ext cx="8989968" cy="990600"/>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en-US" sz="4400" b="1" dirty="0" smtClean="0">
                <a:solidFill>
                  <a:schemeClr val="tx1"/>
                </a:solidFill>
              </a:rPr>
              <a:t>	Mobile Personalization: Example</a:t>
            </a:r>
            <a:endParaRPr lang="en-US" sz="4400" b="1" dirty="0">
              <a:solidFill>
                <a:schemeClr val="tx1"/>
              </a:solidFill>
            </a:endParaRPr>
          </a:p>
        </p:txBody>
      </p:sp>
      <p:sp>
        <p:nvSpPr>
          <p:cNvPr id="11" name="Rectangle 10"/>
          <p:cNvSpPr/>
          <p:nvPr/>
        </p:nvSpPr>
        <p:spPr>
          <a:xfrm>
            <a:off x="381000" y="228600"/>
            <a:ext cx="685800" cy="685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185783" y="1219200"/>
            <a:ext cx="2750727" cy="5394841"/>
            <a:chOff x="3269073" y="1295400"/>
            <a:chExt cx="2750727" cy="5394841"/>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9073" y="1295400"/>
              <a:ext cx="2750727" cy="4933950"/>
            </a:xfrm>
            <a:prstGeom prst="rect">
              <a:avLst/>
            </a:prstGeom>
          </p:spPr>
        </p:pic>
        <p:sp>
          <p:nvSpPr>
            <p:cNvPr id="8" name="TextBox 7"/>
            <p:cNvSpPr txBox="1"/>
            <p:nvPr/>
          </p:nvSpPr>
          <p:spPr>
            <a:xfrm>
              <a:off x="3677729" y="6320909"/>
              <a:ext cx="1933414" cy="369332"/>
            </a:xfrm>
            <a:prstGeom prst="rect">
              <a:avLst/>
            </a:prstGeom>
            <a:noFill/>
          </p:spPr>
          <p:txBody>
            <a:bodyPr wrap="none" rtlCol="0">
              <a:spAutoFit/>
            </a:bodyPr>
            <a:lstStyle/>
            <a:p>
              <a:r>
                <a:rPr lang="en-US" dirty="0" smtClean="0"/>
                <a:t>No Personalization</a:t>
              </a:r>
              <a:endParaRPr lang="en-US" dirty="0"/>
            </a:p>
          </p:txBody>
        </p:sp>
      </p:grpSp>
      <p:grpSp>
        <p:nvGrpSpPr>
          <p:cNvPr id="14" name="Group 13"/>
          <p:cNvGrpSpPr/>
          <p:nvPr/>
        </p:nvGrpSpPr>
        <p:grpSpPr>
          <a:xfrm>
            <a:off x="152400" y="1215390"/>
            <a:ext cx="2721494" cy="5398651"/>
            <a:chOff x="152400" y="1215390"/>
            <a:chExt cx="2721494" cy="5398651"/>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15390"/>
              <a:ext cx="2721494" cy="4937760"/>
            </a:xfrm>
            <a:prstGeom prst="rect">
              <a:avLst/>
            </a:prstGeom>
          </p:spPr>
        </p:pic>
        <p:sp>
          <p:nvSpPr>
            <p:cNvPr id="12" name="TextBox 11"/>
            <p:cNvSpPr txBox="1"/>
            <p:nvPr/>
          </p:nvSpPr>
          <p:spPr>
            <a:xfrm>
              <a:off x="833313" y="6244709"/>
              <a:ext cx="1359668" cy="369332"/>
            </a:xfrm>
            <a:prstGeom prst="rect">
              <a:avLst/>
            </a:prstGeom>
            <a:noFill/>
          </p:spPr>
          <p:txBody>
            <a:bodyPr wrap="none" rtlCol="0">
              <a:spAutoFit/>
            </a:bodyPr>
            <a:lstStyle/>
            <a:p>
              <a:r>
                <a:rPr lang="en-US" dirty="0" smtClean="0"/>
                <a:t>Soccer Mom</a:t>
              </a:r>
              <a:endParaRPr lang="en-US" dirty="0"/>
            </a:p>
          </p:txBody>
        </p:sp>
      </p:grpSp>
      <p:grpSp>
        <p:nvGrpSpPr>
          <p:cNvPr id="15" name="Group 14"/>
          <p:cNvGrpSpPr/>
          <p:nvPr/>
        </p:nvGrpSpPr>
        <p:grpSpPr>
          <a:xfrm>
            <a:off x="6248400" y="1247775"/>
            <a:ext cx="2684151" cy="5381625"/>
            <a:chOff x="6248400" y="1247775"/>
            <a:chExt cx="2684151" cy="5381625"/>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1247775"/>
              <a:ext cx="2684151" cy="4937760"/>
            </a:xfrm>
            <a:prstGeom prst="rect">
              <a:avLst/>
            </a:prstGeom>
          </p:spPr>
        </p:pic>
        <p:sp>
          <p:nvSpPr>
            <p:cNvPr id="13" name="TextBox 12"/>
            <p:cNvSpPr txBox="1"/>
            <p:nvPr/>
          </p:nvSpPr>
          <p:spPr>
            <a:xfrm>
              <a:off x="6930519" y="6260068"/>
              <a:ext cx="1319913" cy="369332"/>
            </a:xfrm>
            <a:prstGeom prst="rect">
              <a:avLst/>
            </a:prstGeom>
            <a:noFill/>
          </p:spPr>
          <p:txBody>
            <a:bodyPr wrap="none" rtlCol="0">
              <a:spAutoFit/>
            </a:bodyPr>
            <a:lstStyle/>
            <a:p>
              <a:r>
                <a:rPr lang="en-US" dirty="0" smtClean="0"/>
                <a:t>Technophile</a:t>
              </a:r>
              <a:endParaRPr lang="en-US" dirty="0"/>
            </a:p>
          </p:txBody>
        </p:sp>
      </p:grpSp>
      <p:sp>
        <p:nvSpPr>
          <p:cNvPr id="2" name="Slide Number Placeholder 1"/>
          <p:cNvSpPr>
            <a:spLocks noGrp="1"/>
          </p:cNvSpPr>
          <p:nvPr>
            <p:ph type="sldNum" sz="quarter" idx="12"/>
          </p:nvPr>
        </p:nvSpPr>
        <p:spPr/>
        <p:txBody>
          <a:bodyPr/>
          <a:lstStyle/>
          <a:p>
            <a:fld id="{152929E4-2A0F-43B3-8FB6-00D432E9DCD5}" type="slidenum">
              <a:rPr lang="en-US" smtClean="0"/>
              <a:t>17</a:t>
            </a:fld>
            <a:endParaRPr lang="en-US"/>
          </a:p>
        </p:txBody>
      </p:sp>
    </p:spTree>
    <p:extLst>
      <p:ext uri="{BB962C8B-B14F-4D97-AF65-F5344CB8AC3E}">
        <p14:creationId xmlns:p14="http://schemas.microsoft.com/office/powerpoint/2010/main" val="400390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Personalizing Yelp Listings</a:t>
            </a:r>
            <a:endParaRPr lang="en-US" b="1" dirty="0"/>
          </a:p>
        </p:txBody>
      </p:sp>
      <p:sp>
        <p:nvSpPr>
          <p:cNvPr id="6" name="Text Placeholder 5"/>
          <p:cNvSpPr>
            <a:spLocks noGrp="1"/>
          </p:cNvSpPr>
          <p:nvPr>
            <p:ph type="body" idx="1"/>
          </p:nvPr>
        </p:nvSpPr>
        <p:spPr/>
        <p:txBody>
          <a:bodyPr/>
          <a:lstStyle/>
          <a:p>
            <a:r>
              <a:rPr lang="en-US" dirty="0" smtClean="0"/>
              <a:t>Executive</a:t>
            </a:r>
            <a:endParaRPr lang="en-US" dirty="0"/>
          </a:p>
        </p:txBody>
      </p:sp>
      <p:pic>
        <p:nvPicPr>
          <p:cNvPr id="7"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57200" y="2412804"/>
            <a:ext cx="4040188" cy="3475430"/>
          </a:xfrm>
          <a:prstGeom prst="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7"/>
          <p:cNvSpPr>
            <a:spLocks noGrp="1"/>
          </p:cNvSpPr>
          <p:nvPr>
            <p:ph type="body" sz="quarter" idx="3"/>
          </p:nvPr>
        </p:nvSpPr>
        <p:spPr/>
        <p:txBody>
          <a:bodyPr/>
          <a:lstStyle/>
          <a:p>
            <a:r>
              <a:rPr lang="en-US" dirty="0" smtClean="0"/>
              <a:t>Student</a:t>
            </a:r>
            <a:endParaRPr lang="en-US" dirty="0"/>
          </a:p>
        </p:txBody>
      </p:sp>
      <p:pic>
        <p:nvPicPr>
          <p:cNvPr id="9"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4645025" y="2412121"/>
            <a:ext cx="4041775" cy="3476795"/>
          </a:xfrm>
          <a:prstGeom prst="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2118F818-DC8B-4BAD-B31F-2A5B707A440F}"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719118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Text Summarization</a:t>
            </a:r>
            <a:endParaRPr lang="en-US" sz="6000" b="1" dirty="0"/>
          </a:p>
        </p:txBody>
      </p:sp>
      <p:pic>
        <p:nvPicPr>
          <p:cNvPr id="8" name="Picture 2" descr="D:\papers\hotpets12\images\screen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17" y="1743761"/>
            <a:ext cx="3483864" cy="450121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3" descr="D:\papers\hotpets12\images\scree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628" y="1743761"/>
            <a:ext cx="3483864" cy="450121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4" descr="D:\papers\hotpets12\images\screen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737714"/>
            <a:ext cx="3483864" cy="45106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4503107" y="1428750"/>
            <a:ext cx="3774118" cy="1466851"/>
            <a:chOff x="4503107" y="1428750"/>
            <a:chExt cx="3774118" cy="1466851"/>
          </a:xfrm>
        </p:grpSpPr>
        <p:pic>
          <p:nvPicPr>
            <p:cNvPr id="5124" name="Picture 4" descr="http://research.microsoft.com/en-us/projects/morepriv/snip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428750"/>
              <a:ext cx="3248025" cy="1466851"/>
            </a:xfrm>
            <a:prstGeom prst="rect">
              <a:avLst/>
            </a:prstGeom>
            <a:noFill/>
            <a:ln>
              <a:solidFill>
                <a:schemeClr val="tx1">
                  <a:lumMod val="50000"/>
                  <a:lumOff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03107" y="1931342"/>
              <a:ext cx="1856855" cy="400110"/>
            </a:xfrm>
            <a:prstGeom prst="rect">
              <a:avLst/>
            </a:prstGeom>
            <a:solidFill>
              <a:schemeClr val="bg1"/>
            </a:solidFill>
            <a:ln>
              <a:solidFill>
                <a:schemeClr val="bg1">
                  <a:lumMod val="65000"/>
                </a:schemeClr>
              </a:solidFill>
            </a:ln>
          </p:spPr>
          <p:txBody>
            <a:bodyPr wrap="none" rtlCol="0">
              <a:spAutoFit/>
            </a:bodyPr>
            <a:lstStyle/>
            <a:p>
              <a:r>
                <a:rPr lang="en-US" sz="2000" b="1" dirty="0" smtClean="0"/>
                <a:t>Generic excerpt</a:t>
              </a:r>
              <a:endParaRPr lang="en-US" sz="2000" b="1" dirty="0"/>
            </a:p>
          </p:txBody>
        </p:sp>
      </p:grpSp>
      <p:grpSp>
        <p:nvGrpSpPr>
          <p:cNvPr id="5" name="Group 4"/>
          <p:cNvGrpSpPr/>
          <p:nvPr/>
        </p:nvGrpSpPr>
        <p:grpSpPr>
          <a:xfrm>
            <a:off x="4503106" y="3200400"/>
            <a:ext cx="3793169" cy="1504951"/>
            <a:chOff x="4503106" y="3200400"/>
            <a:chExt cx="3793169" cy="1504951"/>
          </a:xfrm>
        </p:grpSpPr>
        <p:pic>
          <p:nvPicPr>
            <p:cNvPr id="5126" name="Picture 6" descr="http://research.microsoft.com/en-us/projects/morepriv/snip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3200400"/>
              <a:ext cx="3267075" cy="1504951"/>
            </a:xfrm>
            <a:prstGeom prst="rect">
              <a:avLst/>
            </a:prstGeom>
            <a:noFill/>
            <a:ln>
              <a:solidFill>
                <a:schemeClr val="tx1">
                  <a:lumMod val="50000"/>
                  <a:lumOff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03106" y="3610211"/>
              <a:ext cx="2260683" cy="400110"/>
            </a:xfrm>
            <a:prstGeom prst="rect">
              <a:avLst/>
            </a:prstGeom>
            <a:solidFill>
              <a:schemeClr val="bg1"/>
            </a:solidFill>
            <a:ln>
              <a:solidFill>
                <a:schemeClr val="bg1">
                  <a:lumMod val="65000"/>
                </a:schemeClr>
              </a:solidFill>
            </a:ln>
          </p:spPr>
          <p:txBody>
            <a:bodyPr wrap="none" rtlCol="0">
              <a:spAutoFit/>
            </a:bodyPr>
            <a:lstStyle/>
            <a:p>
              <a:r>
                <a:rPr lang="en-US" sz="2000" b="1" dirty="0" smtClean="0"/>
                <a:t>For a “technophile”</a:t>
              </a:r>
              <a:endParaRPr lang="en-US" sz="2000" b="1" dirty="0"/>
            </a:p>
          </p:txBody>
        </p:sp>
      </p:grpSp>
      <p:grpSp>
        <p:nvGrpSpPr>
          <p:cNvPr id="6" name="Group 5"/>
          <p:cNvGrpSpPr/>
          <p:nvPr/>
        </p:nvGrpSpPr>
        <p:grpSpPr>
          <a:xfrm>
            <a:off x="4503107" y="5001006"/>
            <a:ext cx="3755068" cy="1504951"/>
            <a:chOff x="4503107" y="5001006"/>
            <a:chExt cx="3755068" cy="1504951"/>
          </a:xfrm>
        </p:grpSpPr>
        <p:pic>
          <p:nvPicPr>
            <p:cNvPr id="5128" name="Picture 8" descr="http://research.microsoft.com/en-us/projects/morepriv/snip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5001006"/>
              <a:ext cx="3228975" cy="1504951"/>
            </a:xfrm>
            <a:prstGeom prst="rect">
              <a:avLst/>
            </a:prstGeom>
            <a:noFill/>
            <a:ln>
              <a:solidFill>
                <a:schemeClr val="tx1">
                  <a:lumMod val="50000"/>
                  <a:lumOff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503107" y="5720275"/>
              <a:ext cx="3269293" cy="400110"/>
            </a:xfrm>
            <a:prstGeom prst="rect">
              <a:avLst/>
            </a:prstGeom>
            <a:solidFill>
              <a:schemeClr val="bg1"/>
            </a:solidFill>
            <a:ln>
              <a:solidFill>
                <a:schemeClr val="bg1">
                  <a:lumMod val="65000"/>
                </a:schemeClr>
              </a:solidFill>
            </a:ln>
          </p:spPr>
          <p:txBody>
            <a:bodyPr wrap="none" rtlCol="0">
              <a:spAutoFit/>
            </a:bodyPr>
            <a:lstStyle/>
            <a:p>
              <a:r>
                <a:rPr lang="en-US" sz="2000" b="1" dirty="0" smtClean="0"/>
                <a:t>For a “business professional”</a:t>
              </a:r>
              <a:endParaRPr lang="en-US" sz="2000" b="1" dirty="0"/>
            </a:p>
          </p:txBody>
        </p:sp>
      </p:grpSp>
      <p:sp>
        <p:nvSpPr>
          <p:cNvPr id="7" name="Slide Number Placeholder 6"/>
          <p:cNvSpPr>
            <a:spLocks noGrp="1"/>
          </p:cNvSpPr>
          <p:nvPr>
            <p:ph type="sldNum" sz="quarter" idx="12"/>
          </p:nvPr>
        </p:nvSpPr>
        <p:spPr/>
        <p:txBody>
          <a:bodyPr/>
          <a:lstStyle/>
          <a:p>
            <a:fld id="{2118F818-DC8B-4BAD-B31F-2A5B707A440F}" type="slidenum">
              <a:rPr lang="en-US" smtClean="0"/>
              <a:t>19</a:t>
            </a:fld>
            <a:endParaRPr lang="en-US"/>
          </a:p>
        </p:txBody>
      </p:sp>
    </p:spTree>
    <p:extLst>
      <p:ext uri="{BB962C8B-B14F-4D97-AF65-F5344CB8AC3E}">
        <p14:creationId xmlns:p14="http://schemas.microsoft.com/office/powerpoint/2010/main" val="64678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Big Data? Why Share?</a:t>
            </a:r>
            <a:endParaRPr lang="en-US" sz="6000" b="1" dirty="0"/>
          </a:p>
        </p:txBody>
      </p:sp>
      <p:sp>
        <p:nvSpPr>
          <p:cNvPr id="6" name="Text Placeholder 5"/>
          <p:cNvSpPr>
            <a:spLocks noGrp="1"/>
          </p:cNvSpPr>
          <p:nvPr>
            <p:ph type="body" idx="1"/>
          </p:nvPr>
        </p:nvSpPr>
        <p:spPr/>
        <p:txBody>
          <a:bodyPr>
            <a:normAutofit/>
          </a:bodyPr>
          <a:lstStyle/>
          <a:p>
            <a:r>
              <a:rPr lang="en-US" sz="3200" dirty="0" smtClean="0"/>
              <a:t>Currently</a:t>
            </a:r>
            <a:endParaRPr lang="en-US" sz="3200" dirty="0"/>
          </a:p>
        </p:txBody>
      </p:sp>
      <p:sp>
        <p:nvSpPr>
          <p:cNvPr id="3" name="Content Placeholder 2"/>
          <p:cNvSpPr>
            <a:spLocks noGrp="1"/>
          </p:cNvSpPr>
          <p:nvPr>
            <p:ph sz="half" idx="2"/>
          </p:nvPr>
        </p:nvSpPr>
        <p:spPr/>
        <p:txBody>
          <a:bodyPr>
            <a:normAutofit fontScale="92500" lnSpcReduction="10000"/>
          </a:bodyPr>
          <a:lstStyle/>
          <a:p>
            <a:r>
              <a:rPr lang="en-US" dirty="0" smtClean="0"/>
              <a:t>User data aggregated in cloud</a:t>
            </a:r>
          </a:p>
          <a:p>
            <a:endParaRPr lang="en-US" dirty="0" smtClean="0"/>
          </a:p>
          <a:p>
            <a:r>
              <a:rPr lang="en-US" dirty="0" smtClean="0"/>
              <a:t>This data is </a:t>
            </a:r>
            <a:r>
              <a:rPr lang="en-US" i="1" dirty="0" smtClean="0"/>
              <a:t>toxic</a:t>
            </a:r>
          </a:p>
          <a:p>
            <a:pPr lvl="1"/>
            <a:r>
              <a:rPr lang="en-US" dirty="0" smtClean="0"/>
              <a:t>Compliance with privacy policies</a:t>
            </a:r>
          </a:p>
          <a:p>
            <a:pPr lvl="1"/>
            <a:r>
              <a:rPr lang="en-US" dirty="0" smtClean="0"/>
              <a:t>Compliance with laws, local and international</a:t>
            </a:r>
          </a:p>
          <a:p>
            <a:pPr lvl="1"/>
            <a:r>
              <a:rPr lang="en-US" dirty="0" smtClean="0"/>
              <a:t>Powering the data center</a:t>
            </a:r>
          </a:p>
          <a:p>
            <a:endParaRPr lang="en-US" dirty="0" smtClean="0"/>
          </a:p>
          <a:p>
            <a:r>
              <a:rPr lang="en-US" dirty="0" smtClean="0"/>
              <a:t>The only upside is learning more about user</a:t>
            </a:r>
          </a:p>
          <a:p>
            <a:pPr lvl="1"/>
            <a:endParaRPr lang="en-US" dirty="0" smtClean="0"/>
          </a:p>
          <a:p>
            <a:pPr lvl="1"/>
            <a:endParaRPr lang="en-US" dirty="0"/>
          </a:p>
        </p:txBody>
      </p:sp>
      <p:sp>
        <p:nvSpPr>
          <p:cNvPr id="7" name="Text Placeholder 6"/>
          <p:cNvSpPr>
            <a:spLocks noGrp="1"/>
          </p:cNvSpPr>
          <p:nvPr>
            <p:ph type="body" sz="quarter" idx="3"/>
          </p:nvPr>
        </p:nvSpPr>
        <p:spPr/>
        <p:txBody>
          <a:bodyPr>
            <a:normAutofit/>
          </a:bodyPr>
          <a:lstStyle/>
          <a:p>
            <a:r>
              <a:rPr lang="en-US" sz="3200" dirty="0" smtClean="0"/>
              <a:t>Our vision</a:t>
            </a:r>
            <a:endParaRPr lang="en-US" sz="3200" dirty="0"/>
          </a:p>
        </p:txBody>
      </p:sp>
      <p:sp>
        <p:nvSpPr>
          <p:cNvPr id="4" name="Content Placeholder 3"/>
          <p:cNvSpPr>
            <a:spLocks noGrp="1"/>
          </p:cNvSpPr>
          <p:nvPr>
            <p:ph sz="quarter" idx="4"/>
          </p:nvPr>
        </p:nvSpPr>
        <p:spPr/>
        <p:txBody>
          <a:bodyPr>
            <a:normAutofit/>
          </a:bodyPr>
          <a:lstStyle/>
          <a:p>
            <a:r>
              <a:rPr lang="en-US" dirty="0" smtClean="0"/>
              <a:t>Keep user data local to user</a:t>
            </a:r>
          </a:p>
          <a:p>
            <a:endParaRPr lang="en-US" dirty="0" smtClean="0"/>
          </a:p>
          <a:p>
            <a:r>
              <a:rPr lang="en-US" dirty="0" smtClean="0"/>
              <a:t>Do user profiling on device</a:t>
            </a:r>
          </a:p>
          <a:p>
            <a:endParaRPr lang="en-US" dirty="0" smtClean="0"/>
          </a:p>
          <a:p>
            <a:r>
              <a:rPr lang="en-US" dirty="0" smtClean="0"/>
              <a:t>Do it </a:t>
            </a:r>
            <a:r>
              <a:rPr lang="en-US" b="1" dirty="0" smtClean="0"/>
              <a:t>better</a:t>
            </a:r>
            <a:r>
              <a:rPr lang="en-US" dirty="0" smtClean="0"/>
              <a:t> and </a:t>
            </a:r>
            <a:r>
              <a:rPr lang="en-US" b="1" dirty="0" smtClean="0"/>
              <a:t>cheaper</a:t>
            </a:r>
          </a:p>
          <a:p>
            <a:endParaRPr lang="en-US" dirty="0" smtClean="0"/>
          </a:p>
          <a:p>
            <a:r>
              <a:rPr lang="en-US" dirty="0" smtClean="0"/>
              <a:t>Share very little and only when needed</a:t>
            </a:r>
            <a:endParaRPr lang="en-US" dirty="0"/>
          </a:p>
        </p:txBody>
      </p:sp>
      <p:sp>
        <p:nvSpPr>
          <p:cNvPr id="5" name="Slide Number Placeholder 4"/>
          <p:cNvSpPr>
            <a:spLocks noGrp="1"/>
          </p:cNvSpPr>
          <p:nvPr>
            <p:ph type="sldNum" sz="quarter" idx="12"/>
          </p:nvPr>
        </p:nvSpPr>
        <p:spPr/>
        <p:txBody>
          <a:bodyPr/>
          <a:lstStyle/>
          <a:p>
            <a:fld id="{2118F818-DC8B-4BAD-B31F-2A5B707A440F}" type="slidenum">
              <a:rPr lang="en-US" smtClean="0"/>
              <a:t>2</a:t>
            </a:fld>
            <a:endParaRPr lang="en-US"/>
          </a:p>
        </p:txBody>
      </p:sp>
    </p:spTree>
    <p:extLst>
      <p:ext uri="{BB962C8B-B14F-4D97-AF65-F5344CB8AC3E}">
        <p14:creationId xmlns:p14="http://schemas.microsoft.com/office/powerpoint/2010/main" val="119031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MoRePriv Summary</a:t>
            </a:r>
            <a:endParaRPr lang="en-US" dirty="0"/>
          </a:p>
        </p:txBody>
      </p:sp>
      <p:sp>
        <p:nvSpPr>
          <p:cNvPr id="3" name="Content Placeholder 2"/>
          <p:cNvSpPr>
            <a:spLocks noGrp="1"/>
          </p:cNvSpPr>
          <p:nvPr>
            <p:ph sz="half" idx="1"/>
          </p:nvPr>
        </p:nvSpPr>
        <p:spPr>
          <a:xfrm>
            <a:off x="457200" y="1600200"/>
            <a:ext cx="6172200" cy="4525963"/>
          </a:xfrm>
        </p:spPr>
        <p:txBody>
          <a:bodyPr>
            <a:normAutofit/>
          </a:bodyPr>
          <a:lstStyle/>
          <a:p>
            <a:r>
              <a:rPr lang="en-US" sz="2400" dirty="0" smtClean="0"/>
              <a:t>Profile users on the device itself</a:t>
            </a:r>
          </a:p>
          <a:p>
            <a:endParaRPr lang="en-US" sz="2400" dirty="0" smtClean="0"/>
          </a:p>
          <a:p>
            <a:r>
              <a:rPr lang="en-US" sz="2400" dirty="0" smtClean="0"/>
              <a:t>MoRePriv uses personas to represent user</a:t>
            </a:r>
          </a:p>
          <a:p>
            <a:pPr lvl="1"/>
            <a:r>
              <a:rPr lang="en-US" sz="2000" dirty="0" smtClean="0"/>
              <a:t>Allow for personalization</a:t>
            </a:r>
          </a:p>
          <a:p>
            <a:pPr lvl="1"/>
            <a:r>
              <a:rPr lang="en-US" sz="2000" dirty="0" smtClean="0"/>
              <a:t>Can be as ubiquitous as location info is now</a:t>
            </a:r>
          </a:p>
          <a:p>
            <a:pPr lvl="1"/>
            <a:r>
              <a:rPr lang="en-US" sz="2000" dirty="0" smtClean="0"/>
              <a:t>Leaking personas is not such as big deal</a:t>
            </a:r>
          </a:p>
          <a:p>
            <a:endParaRPr lang="en-US" sz="2400" dirty="0" smtClean="0">
              <a:solidFill>
                <a:srgbClr val="FFFF00"/>
              </a:solidFill>
            </a:endParaRPr>
          </a:p>
          <a:p>
            <a:r>
              <a:rPr lang="en-US" sz="2400" dirty="0" smtClean="0"/>
              <a:t>Personalized content &amp; privacy can coexist</a:t>
            </a:r>
            <a:endParaRPr lang="en-US" sz="2400" dirty="0"/>
          </a:p>
        </p:txBody>
      </p:sp>
      <p:pic>
        <p:nvPicPr>
          <p:cNvPr id="5" name="Content Placeholder 7"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8584463">
            <a:off x="7564909" y="1666817"/>
            <a:ext cx="4079974" cy="4525963"/>
          </a:xfrm>
        </p:spPr>
      </p:pic>
    </p:spTree>
    <p:extLst>
      <p:ext uri="{BB962C8B-B14F-4D97-AF65-F5344CB8AC3E}">
        <p14:creationId xmlns:p14="http://schemas.microsoft.com/office/powerpoint/2010/main" val="45713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p:cNvPicPr>
            <a:picLocks noChangeAspect="1" noChangeArrowheads="1"/>
          </p:cNvPicPr>
          <p:nvPr/>
        </p:nvPicPr>
        <p:blipFill rotWithShape="1">
          <a:blip r:embed="rId2">
            <a:extLst>
              <a:ext uri="{28A0092B-C50C-407E-A947-70E740481C1C}">
                <a14:useLocalDpi xmlns:a14="http://schemas.microsoft.com/office/drawing/2010/main" val="0"/>
              </a:ext>
            </a:extLst>
          </a:blip>
          <a:srcRect l="13125" t="7667"/>
          <a:stretch/>
        </p:blipFill>
        <p:spPr bwMode="auto">
          <a:xfrm>
            <a:off x="2066925" y="1257300"/>
            <a:ext cx="6619875" cy="560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290983" y="1874837"/>
            <a:ext cx="656203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1371600" y="2286000"/>
            <a:ext cx="4343400" cy="228600"/>
          </a:xfrm>
          <a:prstGeom prst="roundRect">
            <a:avLst/>
          </a:prstGeom>
          <a:noFill/>
          <a:ln>
            <a:solidFill>
              <a:srgbClr val="FFC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 name="Rounded Rectangle 6"/>
          <p:cNvSpPr/>
          <p:nvPr/>
        </p:nvSpPr>
        <p:spPr>
          <a:xfrm>
            <a:off x="5715000" y="5029200"/>
            <a:ext cx="1752600" cy="304800"/>
          </a:xfrm>
          <a:prstGeom prst="roundRect">
            <a:avLst/>
          </a:prstGeom>
          <a:noFill/>
          <a:ln>
            <a:solidFill>
              <a:srgbClr val="FFC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6567" y="1874837"/>
            <a:ext cx="656203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4270" y="457200"/>
            <a:ext cx="3789731" cy="2514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191085" y="4997895"/>
            <a:ext cx="2206481" cy="1310045"/>
            <a:chOff x="90668" y="5486400"/>
            <a:chExt cx="2206481" cy="1310045"/>
          </a:xfrm>
        </p:grpSpPr>
        <p:pic>
          <p:nvPicPr>
            <p:cNvPr id="27"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668" y="5486400"/>
              <a:ext cx="193183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56900" y="6488668"/>
              <a:ext cx="1140249" cy="307777"/>
            </a:xfrm>
            <a:prstGeom prst="rect">
              <a:avLst/>
            </a:prstGeom>
            <a:noFill/>
          </p:spPr>
          <p:txBody>
            <a:bodyPr wrap="none" rtlCol="0">
              <a:spAutoFit/>
            </a:bodyPr>
            <a:lstStyle/>
            <a:p>
              <a:r>
                <a:rPr lang="en-US" sz="1400" b="1" i="1" dirty="0" smtClean="0">
                  <a:solidFill>
                    <a:schemeClr val="tx1">
                      <a:lumMod val="75000"/>
                      <a:lumOff val="25000"/>
                    </a:schemeClr>
                  </a:solidFill>
                  <a:cs typeface="Segoe UI" pitchFamily="34" charset="0"/>
                </a:rPr>
                <a:t>Google news</a:t>
              </a:r>
              <a:endParaRPr lang="en-US" sz="1400" b="1" i="1" dirty="0">
                <a:solidFill>
                  <a:schemeClr val="tx1">
                    <a:lumMod val="75000"/>
                    <a:lumOff val="25000"/>
                  </a:schemeClr>
                </a:solidFill>
                <a:cs typeface="Segoe UI" pitchFamily="34" charset="0"/>
              </a:endParaRPr>
            </a:p>
          </p:txBody>
        </p:sp>
      </p:grpSp>
      <p:grpSp>
        <p:nvGrpSpPr>
          <p:cNvPr id="14" name="Group 13"/>
          <p:cNvGrpSpPr/>
          <p:nvPr/>
        </p:nvGrpSpPr>
        <p:grpSpPr>
          <a:xfrm>
            <a:off x="2577384" y="5257800"/>
            <a:ext cx="1947851" cy="1296888"/>
            <a:chOff x="2577384" y="5257800"/>
            <a:chExt cx="1947851" cy="1296888"/>
          </a:xfrm>
        </p:grpSpPr>
        <p:pic>
          <p:nvPicPr>
            <p:cNvPr id="25"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77384" y="5257800"/>
              <a:ext cx="193183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3733800" y="6246911"/>
              <a:ext cx="791435" cy="307777"/>
            </a:xfrm>
            <a:prstGeom prst="rect">
              <a:avLst/>
            </a:prstGeom>
            <a:noFill/>
          </p:spPr>
          <p:txBody>
            <a:bodyPr wrap="none" rtlCol="0">
              <a:spAutoFit/>
            </a:bodyPr>
            <a:lstStyle/>
            <a:p>
              <a:r>
                <a:rPr lang="en-US" sz="1400" b="1" i="1" dirty="0" smtClean="0">
                  <a:solidFill>
                    <a:schemeClr val="tx1">
                      <a:lumMod val="75000"/>
                      <a:lumOff val="25000"/>
                    </a:schemeClr>
                  </a:solidFill>
                  <a:cs typeface="Segoe UI" pitchFamily="34" charset="0"/>
                </a:rPr>
                <a:t>Amazon</a:t>
              </a:r>
              <a:endParaRPr lang="en-US" sz="1400" b="1" i="1" dirty="0">
                <a:solidFill>
                  <a:schemeClr val="tx1">
                    <a:lumMod val="75000"/>
                    <a:lumOff val="25000"/>
                  </a:schemeClr>
                </a:solidFill>
                <a:cs typeface="Segoe UI" pitchFamily="34" charset="0"/>
              </a:endParaRPr>
            </a:p>
          </p:txBody>
        </p:sp>
      </p:grpSp>
      <p:grpSp>
        <p:nvGrpSpPr>
          <p:cNvPr id="13" name="Group 12"/>
          <p:cNvGrpSpPr/>
          <p:nvPr/>
        </p:nvGrpSpPr>
        <p:grpSpPr>
          <a:xfrm>
            <a:off x="201769" y="1828800"/>
            <a:ext cx="2334492" cy="1296887"/>
            <a:chOff x="201769" y="1371600"/>
            <a:chExt cx="2334492" cy="1296887"/>
          </a:xfrm>
        </p:grpSpPr>
        <p:pic>
          <p:nvPicPr>
            <p:cNvPr id="26"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1769" y="1371600"/>
              <a:ext cx="193183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173965" y="2360710"/>
              <a:ext cx="1362296" cy="307777"/>
            </a:xfrm>
            <a:prstGeom prst="rect">
              <a:avLst/>
            </a:prstGeom>
            <a:noFill/>
          </p:spPr>
          <p:txBody>
            <a:bodyPr wrap="none" rtlCol="0">
              <a:spAutoFit/>
            </a:bodyPr>
            <a:lstStyle/>
            <a:p>
              <a:r>
                <a:rPr lang="en-US" sz="1400" b="1" i="1" dirty="0" smtClean="0">
                  <a:solidFill>
                    <a:schemeClr val="tx1">
                      <a:lumMod val="75000"/>
                      <a:lumOff val="25000"/>
                    </a:schemeClr>
                  </a:solidFill>
                  <a:cs typeface="Segoe UI" pitchFamily="34" charset="0"/>
                </a:rPr>
                <a:t>New York Times</a:t>
              </a:r>
              <a:endParaRPr lang="en-US" sz="1400" b="1" i="1" dirty="0">
                <a:solidFill>
                  <a:schemeClr val="tx1">
                    <a:lumMod val="75000"/>
                    <a:lumOff val="25000"/>
                  </a:schemeClr>
                </a:solidFill>
                <a:cs typeface="Segoe UI" pitchFamily="34" charset="0"/>
              </a:endParaRPr>
            </a:p>
          </p:txBody>
        </p:sp>
      </p:grpSp>
      <p:grpSp>
        <p:nvGrpSpPr>
          <p:cNvPr id="12" name="Group 11"/>
          <p:cNvGrpSpPr/>
          <p:nvPr/>
        </p:nvGrpSpPr>
        <p:grpSpPr>
          <a:xfrm>
            <a:off x="2220955" y="3429000"/>
            <a:ext cx="2207387" cy="1226212"/>
            <a:chOff x="1011011" y="2514599"/>
            <a:chExt cx="2207387" cy="1226212"/>
          </a:xfrm>
        </p:grpSpPr>
        <p:pic>
          <p:nvPicPr>
            <p:cNvPr id="2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6567" y="2514599"/>
              <a:ext cx="193183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1011011" y="3433034"/>
              <a:ext cx="680379" cy="307777"/>
            </a:xfrm>
            <a:prstGeom prst="rect">
              <a:avLst/>
            </a:prstGeom>
            <a:noFill/>
          </p:spPr>
          <p:txBody>
            <a:bodyPr wrap="none" rtlCol="0">
              <a:spAutoFit/>
            </a:bodyPr>
            <a:lstStyle/>
            <a:p>
              <a:r>
                <a:rPr lang="en-US" sz="1400" b="1" i="1" dirty="0" smtClean="0">
                  <a:solidFill>
                    <a:schemeClr val="tx1">
                      <a:lumMod val="75000"/>
                      <a:lumOff val="25000"/>
                    </a:schemeClr>
                  </a:solidFill>
                  <a:cs typeface="Segoe UI" pitchFamily="34" charset="0"/>
                </a:rPr>
                <a:t>Netflix</a:t>
              </a:r>
              <a:endParaRPr lang="en-US" sz="1400" b="1" i="1" dirty="0">
                <a:solidFill>
                  <a:schemeClr val="tx1">
                    <a:lumMod val="75000"/>
                    <a:lumOff val="25000"/>
                  </a:schemeClr>
                </a:solidFill>
                <a:cs typeface="Segoe UI" pitchFamily="34" charset="0"/>
              </a:endParaRPr>
            </a:p>
          </p:txBody>
        </p:sp>
      </p:grpSp>
      <p:sp>
        <p:nvSpPr>
          <p:cNvPr id="2" name="Rectangle 1"/>
          <p:cNvSpPr/>
          <p:nvPr/>
        </p:nvSpPr>
        <p:spPr>
          <a:xfrm>
            <a:off x="0" y="0"/>
            <a:ext cx="9144000" cy="6858000"/>
          </a:xfrm>
          <a:prstGeom prst="rect">
            <a:avLst/>
          </a:prstGeom>
          <a:solidFill>
            <a:schemeClr val="bg1">
              <a:lumMod val="9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aphicFrame>
        <p:nvGraphicFramePr>
          <p:cNvPr id="20" name="Diagram 19"/>
          <p:cNvGraphicFramePr/>
          <p:nvPr>
            <p:extLst>
              <p:ext uri="{D42A27DB-BD31-4B8C-83A1-F6EECF244321}">
                <p14:modId xmlns:p14="http://schemas.microsoft.com/office/powerpoint/2010/main" val="1008018017"/>
              </p:ext>
            </p:extLst>
          </p:nvPr>
        </p:nvGraphicFramePr>
        <p:xfrm>
          <a:off x="1828800" y="1828800"/>
          <a:ext cx="6096000" cy="406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45299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2" presetClass="exit" presetSubtype="2" fill="hold" nodeType="withEffect">
                                  <p:stCondLst>
                                    <p:cond delay="0"/>
                                  </p:stCondLst>
                                  <p:childTnLst>
                                    <p:anim calcmode="lin" valueType="num">
                                      <p:cBhvr additive="base">
                                        <p:cTn id="18" dur="500"/>
                                        <p:tgtEl>
                                          <p:spTgt spid="1026"/>
                                        </p:tgtEl>
                                        <p:attrNameLst>
                                          <p:attrName>ppt_x</p:attrName>
                                        </p:attrNameLst>
                                      </p:cBhvr>
                                      <p:tavLst>
                                        <p:tav tm="0">
                                          <p:val>
                                            <p:strVal val="ppt_x"/>
                                          </p:val>
                                        </p:tav>
                                        <p:tav tm="100000">
                                          <p:val>
                                            <p:strVal val="1+ppt_w/2"/>
                                          </p:val>
                                        </p:tav>
                                      </p:tavLst>
                                    </p:anim>
                                    <p:anim calcmode="lin" valueType="num">
                                      <p:cBhvr additive="base">
                                        <p:cTn id="19" dur="500"/>
                                        <p:tgtEl>
                                          <p:spTgt spid="1026"/>
                                        </p:tgtEl>
                                        <p:attrNameLst>
                                          <p:attrName>ppt_y</p:attrName>
                                        </p:attrNameLst>
                                      </p:cBhvr>
                                      <p:tavLst>
                                        <p:tav tm="0">
                                          <p:val>
                                            <p:strVal val="ppt_y"/>
                                          </p:val>
                                        </p:tav>
                                        <p:tav tm="100000">
                                          <p:val>
                                            <p:strVal val="ppt_y"/>
                                          </p:val>
                                        </p:tav>
                                      </p:tavLst>
                                    </p:anim>
                                    <p:set>
                                      <p:cBhvr>
                                        <p:cTn id="20" dur="1" fill="hold">
                                          <p:stCondLst>
                                            <p:cond delay="499"/>
                                          </p:stCondLst>
                                        </p:cTn>
                                        <p:tgtEl>
                                          <p:spTgt spid="1026"/>
                                        </p:tgtEl>
                                        <p:attrNameLst>
                                          <p:attrName>style.visibility</p:attrName>
                                        </p:attrNameLst>
                                      </p:cBhvr>
                                      <p:to>
                                        <p:strVal val="hidden"/>
                                      </p:to>
                                    </p:set>
                                  </p:childTnLst>
                                </p:cTn>
                              </p:par>
                              <p:par>
                                <p:cTn id="21" presetID="2" presetClass="entr" presetSubtype="8"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nodeType="clickEffect">
                                  <p:stCondLst>
                                    <p:cond delay="0"/>
                                  </p:stCondLst>
                                  <p:childTnLst>
                                    <p:animScale>
                                      <p:cBhvr>
                                        <p:cTn id="28" dur="1000" fill="hold"/>
                                        <p:tgtEl>
                                          <p:spTgt spid="8"/>
                                        </p:tgtEl>
                                      </p:cBhvr>
                                      <p:by x="25000" y="25000"/>
                                    </p:animScale>
                                  </p:childTnLst>
                                </p:cTn>
                              </p:par>
                              <p:par>
                                <p:cTn id="29" presetID="35" presetClass="path" presetSubtype="0" accel="50000" decel="50000" fill="hold" nodeType="withEffect">
                                  <p:stCondLst>
                                    <p:cond delay="0"/>
                                  </p:stCondLst>
                                  <p:childTnLst>
                                    <p:animMotion origin="layout" path="M 8.33333E-7 -2.7012E-6 L -0.35781 -2.7012E-6 " pathEditMode="relative" rAng="0" ptsTypes="AA">
                                      <p:cBhvr>
                                        <p:cTn id="30" dur="1000" fill="hold"/>
                                        <p:tgtEl>
                                          <p:spTgt spid="8"/>
                                        </p:tgtEl>
                                        <p:attrNameLst>
                                          <p:attrName>ppt_x</p:attrName>
                                          <p:attrName>ppt_y</p:attrName>
                                        </p:attrNameLst>
                                      </p:cBhvr>
                                      <p:rCtr x="-17899" y="0"/>
                                    </p:animMotion>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par>
                          <p:cTn id="45" fill="hold">
                            <p:stCondLst>
                              <p:cond delay="500"/>
                            </p:stCondLst>
                            <p:childTnLst>
                              <p:par>
                                <p:cTn id="46" presetID="10" presetClass="entr" presetSubtype="0" fill="hold" nodeType="afterEffect">
                                  <p:stCondLst>
                                    <p:cond delay="1500"/>
                                  </p:stCondLst>
                                  <p:childTnLst>
                                    <p:set>
                                      <p:cBhvr>
                                        <p:cTn id="47" dur="1" fill="hold">
                                          <p:stCondLst>
                                            <p:cond delay="0"/>
                                          </p:stCondLst>
                                        </p:cTn>
                                        <p:tgtEl>
                                          <p:spTgt spid="1043"/>
                                        </p:tgtEl>
                                        <p:attrNameLst>
                                          <p:attrName>style.visibility</p:attrName>
                                        </p:attrNameLst>
                                      </p:cBhvr>
                                      <p:to>
                                        <p:strVal val="visible"/>
                                      </p:to>
                                    </p:set>
                                    <p:animEffect transition="in" filter="fade">
                                      <p:cBhvr>
                                        <p:cTn id="48" dur="3000"/>
                                        <p:tgtEl>
                                          <p:spTgt spid="104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37"/>
                                        </p:tgtEl>
                                        <p:attrNameLst>
                                          <p:attrName>style.visibility</p:attrName>
                                        </p:attrNameLst>
                                      </p:cBhvr>
                                      <p:to>
                                        <p:strVal val="visible"/>
                                      </p:to>
                                    </p:set>
                                    <p:animEffect transition="in" filter="fade">
                                      <p:cBhvr>
                                        <p:cTn id="53" dur="500"/>
                                        <p:tgtEl>
                                          <p:spTgt spid="1037"/>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1" nodeType="clickEffect">
                                  <p:stCondLst>
                                    <p:cond delay="0"/>
                                  </p:stCondLst>
                                  <p:childTnLst>
                                    <p:set>
                                      <p:cBhvr>
                                        <p:cTn id="57" dur="1" fill="hold">
                                          <p:stCondLst>
                                            <p:cond delay="0"/>
                                          </p:stCondLst>
                                        </p:cTn>
                                        <p:tgtEl>
                                          <p:spTgt spid="2"/>
                                        </p:tgtEl>
                                        <p:attrNameLst>
                                          <p:attrName>style.visibility</p:attrName>
                                        </p:attrNameLst>
                                      </p:cBhvr>
                                      <p:to>
                                        <p:strVal val="visible"/>
                                      </p:to>
                                    </p:set>
                                  </p:childTnLst>
                                </p:cTn>
                              </p:par>
                              <p:par>
                                <p:cTn id="58" presetID="9" presetClass="emph" presetSubtype="0" grpId="0" nodeType="withEffect">
                                  <p:stCondLst>
                                    <p:cond delay="0"/>
                                  </p:stCondLst>
                                  <p:childTnLst>
                                    <p:set>
                                      <p:cBhvr rctx="PPT">
                                        <p:cTn id="59" dur="indefinite"/>
                                        <p:tgtEl>
                                          <p:spTgt spid="2"/>
                                        </p:tgtEl>
                                        <p:attrNameLst>
                                          <p:attrName>style.opacity</p:attrName>
                                        </p:attrNameLst>
                                      </p:cBhvr>
                                      <p:to>
                                        <p:strVal val="0.75"/>
                                      </p:to>
                                    </p:set>
                                    <p:animEffect filter="image" prLst="opacity: 0.75">
                                      <p:cBhvr rctx="IE">
                                        <p:cTn id="60" dur="indefinite"/>
                                        <p:tgtEl>
                                          <p:spTgt spid="2"/>
                                        </p:tgtEl>
                                      </p:cBhvr>
                                    </p:animEffect>
                                  </p:childTnLst>
                                </p:cTn>
                              </p:par>
                              <p:par>
                                <p:cTn id="61" presetID="1"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2" grpId="0" animBg="1"/>
      <p:bldP spid="2" grpId="1" animBg="1"/>
      <p:bldGraphic spid="20"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Browser: Personalization &amp; Privacy</a:t>
            </a:r>
            <a:endParaRPr lang="en-US" dirty="0"/>
          </a:p>
        </p:txBody>
      </p:sp>
      <p:sp>
        <p:nvSpPr>
          <p:cNvPr id="4" name="Content Placeholder 3"/>
          <p:cNvSpPr>
            <a:spLocks noGrp="1"/>
          </p:cNvSpPr>
          <p:nvPr>
            <p:ph idx="1"/>
          </p:nvPr>
        </p:nvSpPr>
        <p:spPr>
          <a:xfrm>
            <a:off x="4114800" y="1600200"/>
            <a:ext cx="4572000" cy="4525963"/>
          </a:xfrm>
        </p:spPr>
        <p:txBody>
          <a:bodyPr>
            <a:normAutofit lnSpcReduction="10000"/>
          </a:bodyPr>
          <a:lstStyle/>
          <a:p>
            <a:r>
              <a:rPr lang="en-US" dirty="0" smtClean="0"/>
              <a:t>Broad applications:</a:t>
            </a:r>
          </a:p>
          <a:p>
            <a:pPr lvl="1"/>
            <a:r>
              <a:rPr lang="en-US" dirty="0" smtClean="0"/>
              <a:t>Site personalization</a:t>
            </a:r>
          </a:p>
          <a:p>
            <a:pPr lvl="1"/>
            <a:r>
              <a:rPr lang="en-US" dirty="0" smtClean="0"/>
              <a:t>Personalized search </a:t>
            </a:r>
          </a:p>
          <a:p>
            <a:pPr lvl="1"/>
            <a:r>
              <a:rPr lang="en-US" dirty="0" smtClean="0"/>
              <a:t>Ads</a:t>
            </a:r>
          </a:p>
          <a:p>
            <a:pPr lvl="1"/>
            <a:endParaRPr lang="en-US" dirty="0"/>
          </a:p>
          <a:p>
            <a:r>
              <a:rPr lang="en-US" dirty="0" smtClean="0"/>
              <a:t>User data in browser</a:t>
            </a:r>
          </a:p>
          <a:p>
            <a:endParaRPr lang="en-US" dirty="0" smtClean="0"/>
          </a:p>
          <a:p>
            <a:r>
              <a:rPr lang="en-US" dirty="0" smtClean="0"/>
              <a:t>Control information release </a:t>
            </a:r>
          </a:p>
        </p:txBody>
      </p:sp>
      <p:grpSp>
        <p:nvGrpSpPr>
          <p:cNvPr id="58" name="Group 57"/>
          <p:cNvGrpSpPr/>
          <p:nvPr/>
        </p:nvGrpSpPr>
        <p:grpSpPr>
          <a:xfrm>
            <a:off x="608678" y="1676400"/>
            <a:ext cx="3353211" cy="1515214"/>
            <a:chOff x="608678" y="1676400"/>
            <a:chExt cx="3353211" cy="1515214"/>
          </a:xfrm>
        </p:grpSpPr>
        <p:grpSp>
          <p:nvGrpSpPr>
            <p:cNvPr id="24" name="Group 23"/>
            <p:cNvGrpSpPr/>
            <p:nvPr/>
          </p:nvGrpSpPr>
          <p:grpSpPr>
            <a:xfrm>
              <a:off x="608678" y="1676400"/>
              <a:ext cx="2160431" cy="1143000"/>
              <a:chOff x="152400" y="1828800"/>
              <a:chExt cx="2160431" cy="1143000"/>
            </a:xfrm>
          </p:grpSpPr>
          <p:pic>
            <p:nvPicPr>
              <p:cNvPr id="2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828800"/>
                <a:ext cx="193183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905000"/>
                <a:ext cx="193183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981200"/>
                <a:ext cx="193183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057400"/>
                <a:ext cx="193183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7" name="TextBox 56"/>
            <p:cNvSpPr txBox="1"/>
            <p:nvPr/>
          </p:nvSpPr>
          <p:spPr>
            <a:xfrm>
              <a:off x="2181145" y="2822282"/>
              <a:ext cx="1780744" cy="369332"/>
            </a:xfrm>
            <a:prstGeom prst="rect">
              <a:avLst/>
            </a:prstGeom>
            <a:noFill/>
          </p:spPr>
          <p:txBody>
            <a:bodyPr wrap="none" rtlCol="0">
              <a:spAutoFit/>
            </a:bodyPr>
            <a:lstStyle/>
            <a:p>
              <a:r>
                <a:rPr lang="en-US" b="1" dirty="0" smtClean="0"/>
                <a:t>Browsing history</a:t>
              </a:r>
              <a:endParaRPr lang="en-US" b="1" dirty="0"/>
            </a:p>
          </p:txBody>
        </p:sp>
      </p:grpSp>
      <p:grpSp>
        <p:nvGrpSpPr>
          <p:cNvPr id="59" name="Group 58"/>
          <p:cNvGrpSpPr/>
          <p:nvPr/>
        </p:nvGrpSpPr>
        <p:grpSpPr>
          <a:xfrm>
            <a:off x="608678" y="5486400"/>
            <a:ext cx="3663039" cy="1143000"/>
            <a:chOff x="608678" y="5486400"/>
            <a:chExt cx="3663039" cy="1143000"/>
          </a:xfrm>
        </p:grpSpPr>
        <p:pic>
          <p:nvPicPr>
            <p:cNvPr id="6146" name="Picture 2" descr="http://www.baler.net/images/dmoz_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78" y="5486400"/>
              <a:ext cx="2244335" cy="685800"/>
            </a:xfrm>
            <a:prstGeom prst="rect">
              <a:avLst/>
            </a:prstGeom>
            <a:noFill/>
            <a:ln w="38100" cap="sq">
              <a:solidFill>
                <a:schemeClr val="bg2"/>
              </a:solidFill>
            </a:ln>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2181145" y="6260068"/>
              <a:ext cx="2090572" cy="369332"/>
            </a:xfrm>
            <a:prstGeom prst="rect">
              <a:avLst/>
            </a:prstGeom>
            <a:noFill/>
          </p:spPr>
          <p:txBody>
            <a:bodyPr wrap="none" rtlCol="0">
              <a:spAutoFit/>
            </a:bodyPr>
            <a:lstStyle/>
            <a:p>
              <a:r>
                <a:rPr lang="en-US" b="1" dirty="0" smtClean="0"/>
                <a:t>User interest profile</a:t>
              </a:r>
              <a:endParaRPr lang="en-US" b="1" dirty="0"/>
            </a:p>
          </p:txBody>
        </p:sp>
      </p:grpSp>
      <p:grpSp>
        <p:nvGrpSpPr>
          <p:cNvPr id="62" name="Group 61"/>
          <p:cNvGrpSpPr/>
          <p:nvPr/>
        </p:nvGrpSpPr>
        <p:grpSpPr>
          <a:xfrm>
            <a:off x="608678" y="3436189"/>
            <a:ext cx="2296383" cy="1769541"/>
            <a:chOff x="608678" y="3436189"/>
            <a:chExt cx="2296383" cy="1769541"/>
          </a:xfrm>
        </p:grpSpPr>
        <p:sp>
          <p:nvSpPr>
            <p:cNvPr id="60" name="TextBox 59"/>
            <p:cNvSpPr txBox="1"/>
            <p:nvPr/>
          </p:nvSpPr>
          <p:spPr>
            <a:xfrm>
              <a:off x="2181145" y="4836398"/>
              <a:ext cx="723916" cy="369332"/>
            </a:xfrm>
            <a:prstGeom prst="rect">
              <a:avLst/>
            </a:prstGeom>
            <a:noFill/>
          </p:spPr>
          <p:txBody>
            <a:bodyPr wrap="none" rtlCol="0">
              <a:spAutoFit/>
            </a:bodyPr>
            <a:lstStyle/>
            <a:p>
              <a:r>
                <a:rPr lang="en-US" b="1" dirty="0" smtClean="0"/>
                <a:t>Distill</a:t>
              </a:r>
              <a:endParaRPr lang="en-US" b="1" dirty="0"/>
            </a:p>
          </p:txBody>
        </p:sp>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678" y="3436189"/>
              <a:ext cx="2244336" cy="1516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4" name="Rectangle 63"/>
          <p:cNvSpPr/>
          <p:nvPr/>
        </p:nvSpPr>
        <p:spPr>
          <a:xfrm>
            <a:off x="263724" y="3200400"/>
            <a:ext cx="3012876" cy="1442896"/>
          </a:xfrm>
          <a:prstGeom prst="rect">
            <a:avLst/>
          </a:prstGeom>
          <a:solidFill>
            <a:schemeClr val="tx1"/>
          </a:solidFill>
          <a:ln w="38100" cmpd="dbl">
            <a:solidFill>
              <a:schemeClr val="tx1"/>
            </a:solidFill>
          </a:ln>
        </p:spPr>
        <p:txBody>
          <a:bodyPr wrap="none">
            <a:spAutoFit/>
          </a:bodyPr>
          <a:lstStyle/>
          <a:p>
            <a:pPr>
              <a:lnSpc>
                <a:spcPct val="150000"/>
              </a:lnSpc>
            </a:pPr>
            <a:r>
              <a:rPr lang="en-US" sz="1200" dirty="0">
                <a:solidFill>
                  <a:schemeClr val="bg1"/>
                </a:solidFill>
                <a:latin typeface="Segoe UI" pitchFamily="34" charset="0"/>
                <a:cs typeface="Segoe UI" pitchFamily="34" charset="0"/>
              </a:rPr>
              <a:t>Top: Computers: Security: Internet: Privacy</a:t>
            </a:r>
          </a:p>
          <a:p>
            <a:pPr>
              <a:lnSpc>
                <a:spcPct val="150000"/>
              </a:lnSpc>
            </a:pPr>
            <a:r>
              <a:rPr lang="en-US" sz="1200" dirty="0" smtClean="0">
                <a:solidFill>
                  <a:schemeClr val="bg1"/>
                </a:solidFill>
                <a:latin typeface="Segoe UI" pitchFamily="34" charset="0"/>
                <a:cs typeface="Segoe UI" pitchFamily="34" charset="0"/>
              </a:rPr>
              <a:t>Top</a:t>
            </a:r>
            <a:r>
              <a:rPr lang="en-US" sz="1200" dirty="0">
                <a:solidFill>
                  <a:schemeClr val="bg1"/>
                </a:solidFill>
                <a:latin typeface="Segoe UI" pitchFamily="34" charset="0"/>
                <a:cs typeface="Segoe UI" pitchFamily="34" charset="0"/>
              </a:rPr>
              <a:t>: Arts: Movies: Genres: Film </a:t>
            </a:r>
            <a:r>
              <a:rPr lang="en-US" sz="1200" dirty="0" smtClean="0">
                <a:solidFill>
                  <a:schemeClr val="bg1"/>
                </a:solidFill>
                <a:latin typeface="Segoe UI" pitchFamily="34" charset="0"/>
                <a:cs typeface="Segoe UI" pitchFamily="34" charset="0"/>
              </a:rPr>
              <a:t>Noir</a:t>
            </a:r>
          </a:p>
          <a:p>
            <a:pPr>
              <a:lnSpc>
                <a:spcPct val="150000"/>
              </a:lnSpc>
            </a:pPr>
            <a:r>
              <a:rPr lang="en-US" sz="1200" dirty="0">
                <a:solidFill>
                  <a:schemeClr val="bg1"/>
                </a:solidFill>
                <a:latin typeface="Segoe UI" pitchFamily="34" charset="0"/>
                <a:cs typeface="Segoe UI" pitchFamily="34" charset="0"/>
              </a:rPr>
              <a:t>Top: Sports: Hockey: Ice </a:t>
            </a:r>
            <a:r>
              <a:rPr lang="en-US" sz="1200" dirty="0" smtClean="0">
                <a:solidFill>
                  <a:schemeClr val="bg1"/>
                </a:solidFill>
                <a:latin typeface="Segoe UI" pitchFamily="34" charset="0"/>
                <a:cs typeface="Segoe UI" pitchFamily="34" charset="0"/>
              </a:rPr>
              <a:t>Hockey</a:t>
            </a:r>
          </a:p>
          <a:p>
            <a:pPr>
              <a:lnSpc>
                <a:spcPct val="150000"/>
              </a:lnSpc>
            </a:pPr>
            <a:r>
              <a:rPr lang="en-US" sz="1200" dirty="0">
                <a:solidFill>
                  <a:schemeClr val="bg1"/>
                </a:solidFill>
                <a:latin typeface="Segoe UI" pitchFamily="34" charset="0"/>
                <a:cs typeface="Segoe UI" pitchFamily="34" charset="0"/>
              </a:rPr>
              <a:t>Top: Science: Math: Number Theory </a:t>
            </a:r>
            <a:endParaRPr lang="en-US" sz="1200" dirty="0" smtClean="0">
              <a:solidFill>
                <a:schemeClr val="bg1"/>
              </a:solidFill>
              <a:latin typeface="Segoe UI" pitchFamily="34" charset="0"/>
              <a:cs typeface="Segoe UI" pitchFamily="34" charset="0"/>
            </a:endParaRPr>
          </a:p>
          <a:p>
            <a:pPr>
              <a:lnSpc>
                <a:spcPct val="150000"/>
              </a:lnSpc>
            </a:pPr>
            <a:r>
              <a:rPr lang="en-US" sz="1200" dirty="0">
                <a:solidFill>
                  <a:schemeClr val="bg1"/>
                </a:solidFill>
                <a:latin typeface="Segoe UI" pitchFamily="34" charset="0"/>
                <a:cs typeface="Segoe UI" pitchFamily="34" charset="0"/>
              </a:rPr>
              <a:t>Top: Recreation: Outdoors: </a:t>
            </a:r>
            <a:r>
              <a:rPr lang="en-US" sz="1200" dirty="0" smtClean="0">
                <a:solidFill>
                  <a:schemeClr val="bg1"/>
                </a:solidFill>
                <a:latin typeface="Segoe UI" pitchFamily="34" charset="0"/>
                <a:cs typeface="Segoe UI" pitchFamily="34" charset="0"/>
              </a:rPr>
              <a:t>Fishing</a:t>
            </a:r>
          </a:p>
        </p:txBody>
      </p:sp>
      <p:grpSp>
        <p:nvGrpSpPr>
          <p:cNvPr id="63" name="Group 62"/>
          <p:cNvGrpSpPr/>
          <p:nvPr/>
        </p:nvGrpSpPr>
        <p:grpSpPr>
          <a:xfrm>
            <a:off x="4931812" y="2082879"/>
            <a:ext cx="2764388" cy="3251121"/>
            <a:chOff x="1417958" y="76200"/>
            <a:chExt cx="2764388" cy="3251121"/>
          </a:xfrm>
        </p:grpSpPr>
        <p:grpSp>
          <p:nvGrpSpPr>
            <p:cNvPr id="65" name="Group 64"/>
            <p:cNvGrpSpPr/>
            <p:nvPr/>
          </p:nvGrpSpPr>
          <p:grpSpPr>
            <a:xfrm>
              <a:off x="1417958" y="507920"/>
              <a:ext cx="2764388" cy="2819401"/>
              <a:chOff x="2438400" y="2590800"/>
              <a:chExt cx="2764388" cy="2819401"/>
            </a:xfrm>
          </p:grpSpPr>
          <p:sp>
            <p:nvSpPr>
              <p:cNvPr id="67" name="Pie 66"/>
              <p:cNvSpPr/>
              <p:nvPr/>
            </p:nvSpPr>
            <p:spPr>
              <a:xfrm rot="16200000">
                <a:off x="2458810" y="2666222"/>
                <a:ext cx="2819400" cy="2668557"/>
              </a:xfrm>
              <a:prstGeom prst="pie">
                <a:avLst>
                  <a:gd name="adj1" fmla="val 21441548"/>
                  <a:gd name="adj2" fmla="val 1743525"/>
                </a:avLst>
              </a:prstGeom>
              <a:solidFill>
                <a:schemeClr val="accent6"/>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tx1"/>
                  </a:solidFill>
                </a:endParaRPr>
              </a:p>
            </p:txBody>
          </p:sp>
          <p:sp>
            <p:nvSpPr>
              <p:cNvPr id="68" name="Oval 67"/>
              <p:cNvSpPr/>
              <p:nvPr/>
            </p:nvSpPr>
            <p:spPr>
              <a:xfrm>
                <a:off x="2438400" y="2590800"/>
                <a:ext cx="2743200" cy="2743200"/>
              </a:xfrm>
              <a:prstGeom prst="ellipse">
                <a:avLst/>
              </a:prstGeom>
              <a:no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9" name="TextBox 68"/>
              <p:cNvSpPr txBox="1"/>
              <p:nvPr/>
            </p:nvSpPr>
            <p:spPr>
              <a:xfrm>
                <a:off x="3659157" y="2590800"/>
                <a:ext cx="418704" cy="369332"/>
              </a:xfrm>
              <a:prstGeom prst="rect">
                <a:avLst/>
              </a:prstGeom>
              <a:noFill/>
            </p:spPr>
            <p:txBody>
              <a:bodyPr wrap="none" rtlCol="0">
                <a:spAutoFit/>
              </a:bodyPr>
              <a:lstStyle/>
              <a:p>
                <a:r>
                  <a:rPr lang="en-US" dirty="0" smtClean="0"/>
                  <a:t>12</a:t>
                </a:r>
                <a:endParaRPr lang="en-US" dirty="0"/>
              </a:p>
            </p:txBody>
          </p:sp>
          <p:sp>
            <p:nvSpPr>
              <p:cNvPr id="70" name="TextBox 69"/>
              <p:cNvSpPr txBox="1"/>
              <p:nvPr/>
            </p:nvSpPr>
            <p:spPr>
              <a:xfrm>
                <a:off x="4270314" y="2831068"/>
                <a:ext cx="301686" cy="369332"/>
              </a:xfrm>
              <a:prstGeom prst="rect">
                <a:avLst/>
              </a:prstGeom>
              <a:noFill/>
            </p:spPr>
            <p:txBody>
              <a:bodyPr wrap="none" rtlCol="0">
                <a:spAutoFit/>
              </a:bodyPr>
              <a:lstStyle/>
              <a:p>
                <a:r>
                  <a:rPr lang="en-US" dirty="0" smtClean="0"/>
                  <a:t>1</a:t>
                </a:r>
                <a:endParaRPr lang="en-US" dirty="0"/>
              </a:p>
            </p:txBody>
          </p:sp>
          <p:sp>
            <p:nvSpPr>
              <p:cNvPr id="71" name="TextBox 70"/>
              <p:cNvSpPr txBox="1"/>
              <p:nvPr/>
            </p:nvSpPr>
            <p:spPr>
              <a:xfrm>
                <a:off x="3124200" y="4736068"/>
                <a:ext cx="301686" cy="369332"/>
              </a:xfrm>
              <a:prstGeom prst="rect">
                <a:avLst/>
              </a:prstGeom>
              <a:noFill/>
            </p:spPr>
            <p:txBody>
              <a:bodyPr wrap="none" rtlCol="0">
                <a:spAutoFit/>
              </a:bodyPr>
              <a:lstStyle/>
              <a:p>
                <a:r>
                  <a:rPr lang="en-US" dirty="0" smtClean="0"/>
                  <a:t>7</a:t>
                </a:r>
                <a:endParaRPr lang="en-US" dirty="0"/>
              </a:p>
            </p:txBody>
          </p:sp>
          <p:sp>
            <p:nvSpPr>
              <p:cNvPr id="72" name="TextBox 71"/>
              <p:cNvSpPr txBox="1"/>
              <p:nvPr/>
            </p:nvSpPr>
            <p:spPr>
              <a:xfrm>
                <a:off x="2438400" y="3777734"/>
                <a:ext cx="301686" cy="369332"/>
              </a:xfrm>
              <a:prstGeom prst="rect">
                <a:avLst/>
              </a:prstGeom>
              <a:noFill/>
            </p:spPr>
            <p:txBody>
              <a:bodyPr wrap="none" rtlCol="0">
                <a:spAutoFit/>
              </a:bodyPr>
              <a:lstStyle/>
              <a:p>
                <a:r>
                  <a:rPr lang="en-US" dirty="0" smtClean="0"/>
                  <a:t>9</a:t>
                </a:r>
                <a:endParaRPr lang="en-US" dirty="0"/>
              </a:p>
            </p:txBody>
          </p:sp>
          <p:sp>
            <p:nvSpPr>
              <p:cNvPr id="73" name="TextBox 72"/>
              <p:cNvSpPr txBox="1"/>
              <p:nvPr/>
            </p:nvSpPr>
            <p:spPr>
              <a:xfrm>
                <a:off x="4651314" y="4355068"/>
                <a:ext cx="301686" cy="369332"/>
              </a:xfrm>
              <a:prstGeom prst="rect">
                <a:avLst/>
              </a:prstGeom>
              <a:noFill/>
            </p:spPr>
            <p:txBody>
              <a:bodyPr wrap="none" rtlCol="0">
                <a:spAutoFit/>
              </a:bodyPr>
              <a:lstStyle/>
              <a:p>
                <a:r>
                  <a:rPr lang="en-US" dirty="0" smtClean="0"/>
                  <a:t>4</a:t>
                </a:r>
                <a:endParaRPr lang="en-US" dirty="0"/>
              </a:p>
            </p:txBody>
          </p:sp>
          <p:sp>
            <p:nvSpPr>
              <p:cNvPr id="74" name="TextBox 73"/>
              <p:cNvSpPr txBox="1"/>
              <p:nvPr/>
            </p:nvSpPr>
            <p:spPr>
              <a:xfrm>
                <a:off x="4194114" y="4736068"/>
                <a:ext cx="301686" cy="369332"/>
              </a:xfrm>
              <a:prstGeom prst="rect">
                <a:avLst/>
              </a:prstGeom>
              <a:noFill/>
            </p:spPr>
            <p:txBody>
              <a:bodyPr wrap="none" rtlCol="0">
                <a:spAutoFit/>
              </a:bodyPr>
              <a:lstStyle/>
              <a:p>
                <a:r>
                  <a:rPr lang="en-US" dirty="0" smtClean="0"/>
                  <a:t>5</a:t>
                </a:r>
                <a:endParaRPr lang="en-US" dirty="0"/>
              </a:p>
            </p:txBody>
          </p:sp>
          <p:sp>
            <p:nvSpPr>
              <p:cNvPr id="75" name="TextBox 74"/>
              <p:cNvSpPr txBox="1"/>
              <p:nvPr/>
            </p:nvSpPr>
            <p:spPr>
              <a:xfrm>
                <a:off x="3659157" y="4964668"/>
                <a:ext cx="301686" cy="369332"/>
              </a:xfrm>
              <a:prstGeom prst="rect">
                <a:avLst/>
              </a:prstGeom>
              <a:noFill/>
            </p:spPr>
            <p:txBody>
              <a:bodyPr wrap="none" rtlCol="0">
                <a:spAutoFit/>
              </a:bodyPr>
              <a:lstStyle/>
              <a:p>
                <a:r>
                  <a:rPr lang="en-US" dirty="0" smtClean="0"/>
                  <a:t>6</a:t>
                </a:r>
                <a:endParaRPr lang="en-US" dirty="0"/>
              </a:p>
            </p:txBody>
          </p:sp>
          <p:sp>
            <p:nvSpPr>
              <p:cNvPr id="76" name="TextBox 75"/>
              <p:cNvSpPr txBox="1"/>
              <p:nvPr/>
            </p:nvSpPr>
            <p:spPr>
              <a:xfrm>
                <a:off x="4879914" y="3777734"/>
                <a:ext cx="301686" cy="369332"/>
              </a:xfrm>
              <a:prstGeom prst="rect">
                <a:avLst/>
              </a:prstGeom>
              <a:noFill/>
            </p:spPr>
            <p:txBody>
              <a:bodyPr wrap="none" rtlCol="0">
                <a:spAutoFit/>
              </a:bodyPr>
              <a:lstStyle/>
              <a:p>
                <a:r>
                  <a:rPr lang="en-US" dirty="0" smtClean="0"/>
                  <a:t>3</a:t>
                </a:r>
                <a:endParaRPr lang="en-US" dirty="0"/>
              </a:p>
            </p:txBody>
          </p:sp>
          <p:sp>
            <p:nvSpPr>
              <p:cNvPr id="77" name="TextBox 76"/>
              <p:cNvSpPr txBox="1"/>
              <p:nvPr/>
            </p:nvSpPr>
            <p:spPr>
              <a:xfrm>
                <a:off x="2743200" y="4355068"/>
                <a:ext cx="301686" cy="369332"/>
              </a:xfrm>
              <a:prstGeom prst="rect">
                <a:avLst/>
              </a:prstGeom>
              <a:noFill/>
            </p:spPr>
            <p:txBody>
              <a:bodyPr wrap="none" rtlCol="0">
                <a:spAutoFit/>
              </a:bodyPr>
              <a:lstStyle/>
              <a:p>
                <a:r>
                  <a:rPr lang="en-US" dirty="0"/>
                  <a:t>8</a:t>
                </a:r>
              </a:p>
            </p:txBody>
          </p:sp>
          <p:sp>
            <p:nvSpPr>
              <p:cNvPr id="78" name="TextBox 77"/>
              <p:cNvSpPr txBox="1"/>
              <p:nvPr/>
            </p:nvSpPr>
            <p:spPr>
              <a:xfrm>
                <a:off x="2590800" y="3262789"/>
                <a:ext cx="418704" cy="369332"/>
              </a:xfrm>
              <a:prstGeom prst="rect">
                <a:avLst/>
              </a:prstGeom>
              <a:noFill/>
            </p:spPr>
            <p:txBody>
              <a:bodyPr wrap="none" rtlCol="0">
                <a:spAutoFit/>
              </a:bodyPr>
              <a:lstStyle/>
              <a:p>
                <a:r>
                  <a:rPr lang="en-US" dirty="0" smtClean="0"/>
                  <a:t>10</a:t>
                </a:r>
                <a:endParaRPr lang="en-US" dirty="0"/>
              </a:p>
            </p:txBody>
          </p:sp>
          <p:sp>
            <p:nvSpPr>
              <p:cNvPr id="79" name="TextBox 78"/>
              <p:cNvSpPr txBox="1"/>
              <p:nvPr/>
            </p:nvSpPr>
            <p:spPr>
              <a:xfrm>
                <a:off x="2971800" y="2895600"/>
                <a:ext cx="418704" cy="369332"/>
              </a:xfrm>
              <a:prstGeom prst="rect">
                <a:avLst/>
              </a:prstGeom>
              <a:noFill/>
            </p:spPr>
            <p:txBody>
              <a:bodyPr wrap="none" rtlCol="0">
                <a:spAutoFit/>
              </a:bodyPr>
              <a:lstStyle/>
              <a:p>
                <a:r>
                  <a:rPr lang="en-US" dirty="0" smtClean="0"/>
                  <a:t>11</a:t>
                </a:r>
                <a:endParaRPr lang="en-US" dirty="0"/>
              </a:p>
            </p:txBody>
          </p:sp>
          <p:sp>
            <p:nvSpPr>
              <p:cNvPr id="80" name="TextBox 79"/>
              <p:cNvSpPr txBox="1"/>
              <p:nvPr/>
            </p:nvSpPr>
            <p:spPr>
              <a:xfrm>
                <a:off x="4651314" y="3273862"/>
                <a:ext cx="301686" cy="369332"/>
              </a:xfrm>
              <a:prstGeom prst="rect">
                <a:avLst/>
              </a:prstGeom>
              <a:noFill/>
            </p:spPr>
            <p:txBody>
              <a:bodyPr wrap="none" rtlCol="0">
                <a:spAutoFit/>
              </a:bodyPr>
              <a:lstStyle/>
              <a:p>
                <a:r>
                  <a:rPr lang="en-US" dirty="0"/>
                  <a:t>2</a:t>
                </a:r>
              </a:p>
            </p:txBody>
          </p:sp>
        </p:grpSp>
        <p:sp>
          <p:nvSpPr>
            <p:cNvPr id="66" name="TextBox 65"/>
            <p:cNvSpPr txBox="1"/>
            <p:nvPr/>
          </p:nvSpPr>
          <p:spPr>
            <a:xfrm>
              <a:off x="2386487" y="76200"/>
              <a:ext cx="959750" cy="369332"/>
            </a:xfrm>
            <a:prstGeom prst="rect">
              <a:avLst/>
            </a:prstGeom>
            <a:noFill/>
          </p:spPr>
          <p:txBody>
            <a:bodyPr wrap="none" rtlCol="0">
              <a:spAutoFit/>
            </a:bodyPr>
            <a:lstStyle/>
            <a:p>
              <a:r>
                <a:rPr lang="en-US" b="1" dirty="0" smtClean="0"/>
                <a:t>Amazon</a:t>
              </a:r>
              <a:endParaRPr lang="en-US" b="1" dirty="0"/>
            </a:p>
          </p:txBody>
        </p:sp>
      </p:grpSp>
      <p:grpSp>
        <p:nvGrpSpPr>
          <p:cNvPr id="81" name="Group 80"/>
          <p:cNvGrpSpPr/>
          <p:nvPr/>
        </p:nvGrpSpPr>
        <p:grpSpPr>
          <a:xfrm>
            <a:off x="4931812" y="2082879"/>
            <a:ext cx="2764388" cy="3251121"/>
            <a:chOff x="5486400" y="76200"/>
            <a:chExt cx="2764388" cy="3251121"/>
          </a:xfrm>
        </p:grpSpPr>
        <p:grpSp>
          <p:nvGrpSpPr>
            <p:cNvPr id="82" name="Group 81"/>
            <p:cNvGrpSpPr/>
            <p:nvPr/>
          </p:nvGrpSpPr>
          <p:grpSpPr>
            <a:xfrm>
              <a:off x="5486400" y="507920"/>
              <a:ext cx="2764388" cy="2819401"/>
              <a:chOff x="2438400" y="2590800"/>
              <a:chExt cx="2764388" cy="2819401"/>
            </a:xfrm>
          </p:grpSpPr>
          <p:sp>
            <p:nvSpPr>
              <p:cNvPr id="84" name="Pie 83"/>
              <p:cNvSpPr/>
              <p:nvPr/>
            </p:nvSpPr>
            <p:spPr>
              <a:xfrm rot="16200000">
                <a:off x="2458810" y="2666222"/>
                <a:ext cx="2819400" cy="2668557"/>
              </a:xfrm>
              <a:prstGeom prst="pie">
                <a:avLst>
                  <a:gd name="adj1" fmla="val 21441548"/>
                  <a:gd name="adj2" fmla="val 3712074"/>
                </a:avLst>
              </a:prstGeom>
              <a:solidFill>
                <a:schemeClr val="accent6"/>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tx1"/>
                  </a:solidFill>
                </a:endParaRPr>
              </a:p>
            </p:txBody>
          </p:sp>
          <p:sp>
            <p:nvSpPr>
              <p:cNvPr id="85" name="Oval 84"/>
              <p:cNvSpPr/>
              <p:nvPr/>
            </p:nvSpPr>
            <p:spPr>
              <a:xfrm>
                <a:off x="2438400" y="2590800"/>
                <a:ext cx="2743200" cy="2743200"/>
              </a:xfrm>
              <a:prstGeom prst="ellipse">
                <a:avLst/>
              </a:prstGeom>
              <a:no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86" name="TextBox 85"/>
              <p:cNvSpPr txBox="1"/>
              <p:nvPr/>
            </p:nvSpPr>
            <p:spPr>
              <a:xfrm>
                <a:off x="3659157" y="2590800"/>
                <a:ext cx="418704" cy="369332"/>
              </a:xfrm>
              <a:prstGeom prst="rect">
                <a:avLst/>
              </a:prstGeom>
              <a:noFill/>
            </p:spPr>
            <p:txBody>
              <a:bodyPr wrap="none" rtlCol="0">
                <a:spAutoFit/>
              </a:bodyPr>
              <a:lstStyle/>
              <a:p>
                <a:r>
                  <a:rPr lang="en-US" dirty="0" smtClean="0"/>
                  <a:t>12</a:t>
                </a:r>
                <a:endParaRPr lang="en-US" dirty="0"/>
              </a:p>
            </p:txBody>
          </p:sp>
          <p:sp>
            <p:nvSpPr>
              <p:cNvPr id="87" name="TextBox 86"/>
              <p:cNvSpPr txBox="1"/>
              <p:nvPr/>
            </p:nvSpPr>
            <p:spPr>
              <a:xfrm>
                <a:off x="4270314" y="2831068"/>
                <a:ext cx="301686" cy="369332"/>
              </a:xfrm>
              <a:prstGeom prst="rect">
                <a:avLst/>
              </a:prstGeom>
              <a:noFill/>
            </p:spPr>
            <p:txBody>
              <a:bodyPr wrap="none" rtlCol="0">
                <a:spAutoFit/>
              </a:bodyPr>
              <a:lstStyle/>
              <a:p>
                <a:r>
                  <a:rPr lang="en-US" dirty="0" smtClean="0"/>
                  <a:t>1</a:t>
                </a:r>
                <a:endParaRPr lang="en-US" dirty="0"/>
              </a:p>
            </p:txBody>
          </p:sp>
          <p:sp>
            <p:nvSpPr>
              <p:cNvPr id="88" name="TextBox 87"/>
              <p:cNvSpPr txBox="1"/>
              <p:nvPr/>
            </p:nvSpPr>
            <p:spPr>
              <a:xfrm>
                <a:off x="3124200" y="4736068"/>
                <a:ext cx="301686" cy="369332"/>
              </a:xfrm>
              <a:prstGeom prst="rect">
                <a:avLst/>
              </a:prstGeom>
              <a:noFill/>
            </p:spPr>
            <p:txBody>
              <a:bodyPr wrap="none" rtlCol="0">
                <a:spAutoFit/>
              </a:bodyPr>
              <a:lstStyle/>
              <a:p>
                <a:r>
                  <a:rPr lang="en-US" dirty="0" smtClean="0"/>
                  <a:t>7</a:t>
                </a:r>
                <a:endParaRPr lang="en-US" dirty="0"/>
              </a:p>
            </p:txBody>
          </p:sp>
          <p:sp>
            <p:nvSpPr>
              <p:cNvPr id="89" name="TextBox 88"/>
              <p:cNvSpPr txBox="1"/>
              <p:nvPr/>
            </p:nvSpPr>
            <p:spPr>
              <a:xfrm>
                <a:off x="2438400" y="3777734"/>
                <a:ext cx="301686" cy="369332"/>
              </a:xfrm>
              <a:prstGeom prst="rect">
                <a:avLst/>
              </a:prstGeom>
              <a:noFill/>
            </p:spPr>
            <p:txBody>
              <a:bodyPr wrap="none" rtlCol="0">
                <a:spAutoFit/>
              </a:bodyPr>
              <a:lstStyle/>
              <a:p>
                <a:r>
                  <a:rPr lang="en-US" dirty="0" smtClean="0"/>
                  <a:t>9</a:t>
                </a:r>
                <a:endParaRPr lang="en-US" dirty="0"/>
              </a:p>
            </p:txBody>
          </p:sp>
          <p:sp>
            <p:nvSpPr>
              <p:cNvPr id="90" name="TextBox 89"/>
              <p:cNvSpPr txBox="1"/>
              <p:nvPr/>
            </p:nvSpPr>
            <p:spPr>
              <a:xfrm>
                <a:off x="4651314" y="4355068"/>
                <a:ext cx="301686" cy="369332"/>
              </a:xfrm>
              <a:prstGeom prst="rect">
                <a:avLst/>
              </a:prstGeom>
              <a:noFill/>
            </p:spPr>
            <p:txBody>
              <a:bodyPr wrap="none" rtlCol="0">
                <a:spAutoFit/>
              </a:bodyPr>
              <a:lstStyle/>
              <a:p>
                <a:r>
                  <a:rPr lang="en-US" dirty="0" smtClean="0"/>
                  <a:t>4</a:t>
                </a:r>
                <a:endParaRPr lang="en-US" dirty="0"/>
              </a:p>
            </p:txBody>
          </p:sp>
          <p:sp>
            <p:nvSpPr>
              <p:cNvPr id="91" name="TextBox 90"/>
              <p:cNvSpPr txBox="1"/>
              <p:nvPr/>
            </p:nvSpPr>
            <p:spPr>
              <a:xfrm>
                <a:off x="4194114" y="4736068"/>
                <a:ext cx="301686" cy="369332"/>
              </a:xfrm>
              <a:prstGeom prst="rect">
                <a:avLst/>
              </a:prstGeom>
              <a:noFill/>
            </p:spPr>
            <p:txBody>
              <a:bodyPr wrap="none" rtlCol="0">
                <a:spAutoFit/>
              </a:bodyPr>
              <a:lstStyle/>
              <a:p>
                <a:r>
                  <a:rPr lang="en-US" dirty="0" smtClean="0"/>
                  <a:t>5</a:t>
                </a:r>
                <a:endParaRPr lang="en-US" dirty="0"/>
              </a:p>
            </p:txBody>
          </p:sp>
          <p:sp>
            <p:nvSpPr>
              <p:cNvPr id="92" name="TextBox 91"/>
              <p:cNvSpPr txBox="1"/>
              <p:nvPr/>
            </p:nvSpPr>
            <p:spPr>
              <a:xfrm>
                <a:off x="3659157" y="4964668"/>
                <a:ext cx="301686" cy="369332"/>
              </a:xfrm>
              <a:prstGeom prst="rect">
                <a:avLst/>
              </a:prstGeom>
              <a:noFill/>
            </p:spPr>
            <p:txBody>
              <a:bodyPr wrap="none" rtlCol="0">
                <a:spAutoFit/>
              </a:bodyPr>
              <a:lstStyle/>
              <a:p>
                <a:r>
                  <a:rPr lang="en-US" dirty="0" smtClean="0"/>
                  <a:t>6</a:t>
                </a:r>
                <a:endParaRPr lang="en-US" dirty="0"/>
              </a:p>
            </p:txBody>
          </p:sp>
          <p:sp>
            <p:nvSpPr>
              <p:cNvPr id="93" name="TextBox 92"/>
              <p:cNvSpPr txBox="1"/>
              <p:nvPr/>
            </p:nvSpPr>
            <p:spPr>
              <a:xfrm>
                <a:off x="4879914" y="3777734"/>
                <a:ext cx="301686" cy="369332"/>
              </a:xfrm>
              <a:prstGeom prst="rect">
                <a:avLst/>
              </a:prstGeom>
              <a:noFill/>
            </p:spPr>
            <p:txBody>
              <a:bodyPr wrap="none" rtlCol="0">
                <a:spAutoFit/>
              </a:bodyPr>
              <a:lstStyle/>
              <a:p>
                <a:r>
                  <a:rPr lang="en-US" dirty="0" smtClean="0"/>
                  <a:t>3</a:t>
                </a:r>
                <a:endParaRPr lang="en-US" dirty="0"/>
              </a:p>
            </p:txBody>
          </p:sp>
          <p:sp>
            <p:nvSpPr>
              <p:cNvPr id="94" name="TextBox 93"/>
              <p:cNvSpPr txBox="1"/>
              <p:nvPr/>
            </p:nvSpPr>
            <p:spPr>
              <a:xfrm>
                <a:off x="2743200" y="4355068"/>
                <a:ext cx="301686" cy="369332"/>
              </a:xfrm>
              <a:prstGeom prst="rect">
                <a:avLst/>
              </a:prstGeom>
              <a:noFill/>
            </p:spPr>
            <p:txBody>
              <a:bodyPr wrap="none" rtlCol="0">
                <a:spAutoFit/>
              </a:bodyPr>
              <a:lstStyle/>
              <a:p>
                <a:r>
                  <a:rPr lang="en-US" dirty="0"/>
                  <a:t>8</a:t>
                </a:r>
              </a:p>
            </p:txBody>
          </p:sp>
          <p:sp>
            <p:nvSpPr>
              <p:cNvPr id="95" name="TextBox 94"/>
              <p:cNvSpPr txBox="1"/>
              <p:nvPr/>
            </p:nvSpPr>
            <p:spPr>
              <a:xfrm>
                <a:off x="2590800" y="3262789"/>
                <a:ext cx="418704" cy="369332"/>
              </a:xfrm>
              <a:prstGeom prst="rect">
                <a:avLst/>
              </a:prstGeom>
              <a:noFill/>
            </p:spPr>
            <p:txBody>
              <a:bodyPr wrap="none" rtlCol="0">
                <a:spAutoFit/>
              </a:bodyPr>
              <a:lstStyle/>
              <a:p>
                <a:r>
                  <a:rPr lang="en-US" dirty="0" smtClean="0"/>
                  <a:t>10</a:t>
                </a:r>
                <a:endParaRPr lang="en-US" dirty="0"/>
              </a:p>
            </p:txBody>
          </p:sp>
          <p:sp>
            <p:nvSpPr>
              <p:cNvPr id="96" name="TextBox 95"/>
              <p:cNvSpPr txBox="1"/>
              <p:nvPr/>
            </p:nvSpPr>
            <p:spPr>
              <a:xfrm>
                <a:off x="2971800" y="2895600"/>
                <a:ext cx="418704" cy="369332"/>
              </a:xfrm>
              <a:prstGeom prst="rect">
                <a:avLst/>
              </a:prstGeom>
              <a:noFill/>
            </p:spPr>
            <p:txBody>
              <a:bodyPr wrap="none" rtlCol="0">
                <a:spAutoFit/>
              </a:bodyPr>
              <a:lstStyle/>
              <a:p>
                <a:r>
                  <a:rPr lang="en-US" dirty="0" smtClean="0"/>
                  <a:t>11</a:t>
                </a:r>
                <a:endParaRPr lang="en-US" dirty="0"/>
              </a:p>
            </p:txBody>
          </p:sp>
          <p:sp>
            <p:nvSpPr>
              <p:cNvPr id="97" name="TextBox 96"/>
              <p:cNvSpPr txBox="1"/>
              <p:nvPr/>
            </p:nvSpPr>
            <p:spPr>
              <a:xfrm>
                <a:off x="4651314" y="3273862"/>
                <a:ext cx="301686" cy="369332"/>
              </a:xfrm>
              <a:prstGeom prst="rect">
                <a:avLst/>
              </a:prstGeom>
              <a:noFill/>
            </p:spPr>
            <p:txBody>
              <a:bodyPr wrap="none" rtlCol="0">
                <a:spAutoFit/>
              </a:bodyPr>
              <a:lstStyle/>
              <a:p>
                <a:r>
                  <a:rPr lang="en-US" dirty="0"/>
                  <a:t>2</a:t>
                </a:r>
              </a:p>
            </p:txBody>
          </p:sp>
        </p:grpSp>
        <p:sp>
          <p:nvSpPr>
            <p:cNvPr id="83" name="TextBox 82"/>
            <p:cNvSpPr txBox="1"/>
            <p:nvPr/>
          </p:nvSpPr>
          <p:spPr>
            <a:xfrm>
              <a:off x="6438504" y="76200"/>
              <a:ext cx="800604" cy="369332"/>
            </a:xfrm>
            <a:prstGeom prst="rect">
              <a:avLst/>
            </a:prstGeom>
            <a:noFill/>
          </p:spPr>
          <p:txBody>
            <a:bodyPr wrap="none" rtlCol="0">
              <a:spAutoFit/>
            </a:bodyPr>
            <a:lstStyle/>
            <a:p>
              <a:r>
                <a:rPr lang="en-US" dirty="0" smtClean="0"/>
                <a:t>Netflix</a:t>
              </a:r>
              <a:endParaRPr lang="en-US" dirty="0"/>
            </a:p>
          </p:txBody>
        </p:sp>
      </p:grpSp>
      <p:grpSp>
        <p:nvGrpSpPr>
          <p:cNvPr id="98" name="Group 97"/>
          <p:cNvGrpSpPr/>
          <p:nvPr/>
        </p:nvGrpSpPr>
        <p:grpSpPr>
          <a:xfrm>
            <a:off x="4931812" y="2082879"/>
            <a:ext cx="2743200" cy="3112533"/>
            <a:chOff x="1465873" y="3434239"/>
            <a:chExt cx="2743200" cy="3112533"/>
          </a:xfrm>
        </p:grpSpPr>
        <p:grpSp>
          <p:nvGrpSpPr>
            <p:cNvPr id="99" name="Group 98"/>
            <p:cNvGrpSpPr/>
            <p:nvPr/>
          </p:nvGrpSpPr>
          <p:grpSpPr>
            <a:xfrm>
              <a:off x="1465873" y="3803571"/>
              <a:ext cx="2743200" cy="2743201"/>
              <a:chOff x="2438400" y="2590800"/>
              <a:chExt cx="2743200" cy="2743201"/>
            </a:xfrm>
          </p:grpSpPr>
          <p:sp>
            <p:nvSpPr>
              <p:cNvPr id="101" name="Pie 100"/>
              <p:cNvSpPr/>
              <p:nvPr/>
            </p:nvSpPr>
            <p:spPr>
              <a:xfrm rot="16200000">
                <a:off x="2470677" y="2623078"/>
                <a:ext cx="2736772" cy="2685073"/>
              </a:xfrm>
              <a:prstGeom prst="pie">
                <a:avLst>
                  <a:gd name="adj1" fmla="val 21441548"/>
                  <a:gd name="adj2" fmla="val 9160539"/>
                </a:avLst>
              </a:prstGeom>
              <a:solidFill>
                <a:schemeClr val="accent6"/>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tx1"/>
                  </a:solidFill>
                </a:endParaRPr>
              </a:p>
            </p:txBody>
          </p:sp>
          <p:sp>
            <p:nvSpPr>
              <p:cNvPr id="102" name="Oval 101"/>
              <p:cNvSpPr/>
              <p:nvPr/>
            </p:nvSpPr>
            <p:spPr>
              <a:xfrm>
                <a:off x="2438400" y="2590800"/>
                <a:ext cx="2743200" cy="2743200"/>
              </a:xfrm>
              <a:prstGeom prst="ellipse">
                <a:avLst/>
              </a:prstGeom>
              <a:no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3" name="TextBox 102"/>
              <p:cNvSpPr txBox="1"/>
              <p:nvPr/>
            </p:nvSpPr>
            <p:spPr>
              <a:xfrm>
                <a:off x="3659157" y="2590800"/>
                <a:ext cx="418704" cy="369332"/>
              </a:xfrm>
              <a:prstGeom prst="rect">
                <a:avLst/>
              </a:prstGeom>
              <a:noFill/>
            </p:spPr>
            <p:txBody>
              <a:bodyPr wrap="none" rtlCol="0">
                <a:spAutoFit/>
              </a:bodyPr>
              <a:lstStyle/>
              <a:p>
                <a:r>
                  <a:rPr lang="en-US" dirty="0" smtClean="0"/>
                  <a:t>12</a:t>
                </a:r>
                <a:endParaRPr lang="en-US" dirty="0"/>
              </a:p>
            </p:txBody>
          </p:sp>
          <p:sp>
            <p:nvSpPr>
              <p:cNvPr id="104" name="TextBox 103"/>
              <p:cNvSpPr txBox="1"/>
              <p:nvPr/>
            </p:nvSpPr>
            <p:spPr>
              <a:xfrm>
                <a:off x="4270314" y="2831068"/>
                <a:ext cx="301686" cy="369332"/>
              </a:xfrm>
              <a:prstGeom prst="rect">
                <a:avLst/>
              </a:prstGeom>
              <a:noFill/>
            </p:spPr>
            <p:txBody>
              <a:bodyPr wrap="none" rtlCol="0">
                <a:spAutoFit/>
              </a:bodyPr>
              <a:lstStyle/>
              <a:p>
                <a:r>
                  <a:rPr lang="en-US" dirty="0" smtClean="0"/>
                  <a:t>1</a:t>
                </a:r>
                <a:endParaRPr lang="en-US" dirty="0"/>
              </a:p>
            </p:txBody>
          </p:sp>
          <p:sp>
            <p:nvSpPr>
              <p:cNvPr id="105" name="TextBox 104"/>
              <p:cNvSpPr txBox="1"/>
              <p:nvPr/>
            </p:nvSpPr>
            <p:spPr>
              <a:xfrm>
                <a:off x="3124200" y="4736068"/>
                <a:ext cx="301686" cy="369332"/>
              </a:xfrm>
              <a:prstGeom prst="rect">
                <a:avLst/>
              </a:prstGeom>
              <a:noFill/>
            </p:spPr>
            <p:txBody>
              <a:bodyPr wrap="none" rtlCol="0">
                <a:spAutoFit/>
              </a:bodyPr>
              <a:lstStyle/>
              <a:p>
                <a:r>
                  <a:rPr lang="en-US" dirty="0" smtClean="0"/>
                  <a:t>7</a:t>
                </a:r>
                <a:endParaRPr lang="en-US" dirty="0"/>
              </a:p>
            </p:txBody>
          </p:sp>
          <p:sp>
            <p:nvSpPr>
              <p:cNvPr id="106" name="TextBox 105"/>
              <p:cNvSpPr txBox="1"/>
              <p:nvPr/>
            </p:nvSpPr>
            <p:spPr>
              <a:xfrm>
                <a:off x="2438400" y="3777734"/>
                <a:ext cx="301686" cy="369332"/>
              </a:xfrm>
              <a:prstGeom prst="rect">
                <a:avLst/>
              </a:prstGeom>
              <a:noFill/>
            </p:spPr>
            <p:txBody>
              <a:bodyPr wrap="none" rtlCol="0">
                <a:spAutoFit/>
              </a:bodyPr>
              <a:lstStyle/>
              <a:p>
                <a:r>
                  <a:rPr lang="en-US" dirty="0" smtClean="0"/>
                  <a:t>9</a:t>
                </a:r>
                <a:endParaRPr lang="en-US" dirty="0"/>
              </a:p>
            </p:txBody>
          </p:sp>
          <p:sp>
            <p:nvSpPr>
              <p:cNvPr id="107" name="TextBox 106"/>
              <p:cNvSpPr txBox="1"/>
              <p:nvPr/>
            </p:nvSpPr>
            <p:spPr>
              <a:xfrm>
                <a:off x="4651314" y="4355068"/>
                <a:ext cx="301686" cy="369332"/>
              </a:xfrm>
              <a:prstGeom prst="rect">
                <a:avLst/>
              </a:prstGeom>
              <a:noFill/>
            </p:spPr>
            <p:txBody>
              <a:bodyPr wrap="none" rtlCol="0">
                <a:spAutoFit/>
              </a:bodyPr>
              <a:lstStyle/>
              <a:p>
                <a:r>
                  <a:rPr lang="en-US" dirty="0" smtClean="0"/>
                  <a:t>4</a:t>
                </a:r>
                <a:endParaRPr lang="en-US" dirty="0"/>
              </a:p>
            </p:txBody>
          </p:sp>
          <p:sp>
            <p:nvSpPr>
              <p:cNvPr id="108" name="TextBox 107"/>
              <p:cNvSpPr txBox="1"/>
              <p:nvPr/>
            </p:nvSpPr>
            <p:spPr>
              <a:xfrm>
                <a:off x="4194114" y="4736068"/>
                <a:ext cx="301686" cy="369332"/>
              </a:xfrm>
              <a:prstGeom prst="rect">
                <a:avLst/>
              </a:prstGeom>
              <a:noFill/>
            </p:spPr>
            <p:txBody>
              <a:bodyPr wrap="none" rtlCol="0">
                <a:spAutoFit/>
              </a:bodyPr>
              <a:lstStyle/>
              <a:p>
                <a:r>
                  <a:rPr lang="en-US" dirty="0" smtClean="0"/>
                  <a:t>5</a:t>
                </a:r>
                <a:endParaRPr lang="en-US" dirty="0"/>
              </a:p>
            </p:txBody>
          </p:sp>
          <p:sp>
            <p:nvSpPr>
              <p:cNvPr id="109" name="TextBox 108"/>
              <p:cNvSpPr txBox="1"/>
              <p:nvPr/>
            </p:nvSpPr>
            <p:spPr>
              <a:xfrm>
                <a:off x="3659157" y="4964668"/>
                <a:ext cx="301686" cy="369332"/>
              </a:xfrm>
              <a:prstGeom prst="rect">
                <a:avLst/>
              </a:prstGeom>
              <a:noFill/>
            </p:spPr>
            <p:txBody>
              <a:bodyPr wrap="none" rtlCol="0">
                <a:spAutoFit/>
              </a:bodyPr>
              <a:lstStyle/>
              <a:p>
                <a:r>
                  <a:rPr lang="en-US" dirty="0" smtClean="0"/>
                  <a:t>6</a:t>
                </a:r>
                <a:endParaRPr lang="en-US" dirty="0"/>
              </a:p>
            </p:txBody>
          </p:sp>
          <p:sp>
            <p:nvSpPr>
              <p:cNvPr id="110" name="TextBox 109"/>
              <p:cNvSpPr txBox="1"/>
              <p:nvPr/>
            </p:nvSpPr>
            <p:spPr>
              <a:xfrm>
                <a:off x="4879914" y="3777734"/>
                <a:ext cx="301686" cy="369332"/>
              </a:xfrm>
              <a:prstGeom prst="rect">
                <a:avLst/>
              </a:prstGeom>
              <a:noFill/>
            </p:spPr>
            <p:txBody>
              <a:bodyPr wrap="none" rtlCol="0">
                <a:spAutoFit/>
              </a:bodyPr>
              <a:lstStyle/>
              <a:p>
                <a:r>
                  <a:rPr lang="en-US" dirty="0" smtClean="0"/>
                  <a:t>3</a:t>
                </a:r>
                <a:endParaRPr lang="en-US" dirty="0"/>
              </a:p>
            </p:txBody>
          </p:sp>
          <p:sp>
            <p:nvSpPr>
              <p:cNvPr id="111" name="TextBox 110"/>
              <p:cNvSpPr txBox="1"/>
              <p:nvPr/>
            </p:nvSpPr>
            <p:spPr>
              <a:xfrm>
                <a:off x="2743200" y="4355068"/>
                <a:ext cx="301686" cy="369332"/>
              </a:xfrm>
              <a:prstGeom prst="rect">
                <a:avLst/>
              </a:prstGeom>
              <a:noFill/>
            </p:spPr>
            <p:txBody>
              <a:bodyPr wrap="none" rtlCol="0">
                <a:spAutoFit/>
              </a:bodyPr>
              <a:lstStyle/>
              <a:p>
                <a:r>
                  <a:rPr lang="en-US" dirty="0"/>
                  <a:t>8</a:t>
                </a:r>
              </a:p>
            </p:txBody>
          </p:sp>
          <p:sp>
            <p:nvSpPr>
              <p:cNvPr id="112" name="TextBox 111"/>
              <p:cNvSpPr txBox="1"/>
              <p:nvPr/>
            </p:nvSpPr>
            <p:spPr>
              <a:xfrm>
                <a:off x="2590800" y="3262789"/>
                <a:ext cx="418704" cy="369332"/>
              </a:xfrm>
              <a:prstGeom prst="rect">
                <a:avLst/>
              </a:prstGeom>
              <a:noFill/>
            </p:spPr>
            <p:txBody>
              <a:bodyPr wrap="none" rtlCol="0">
                <a:spAutoFit/>
              </a:bodyPr>
              <a:lstStyle/>
              <a:p>
                <a:r>
                  <a:rPr lang="en-US" dirty="0" smtClean="0"/>
                  <a:t>10</a:t>
                </a:r>
                <a:endParaRPr lang="en-US" dirty="0"/>
              </a:p>
            </p:txBody>
          </p:sp>
          <p:sp>
            <p:nvSpPr>
              <p:cNvPr id="113" name="TextBox 112"/>
              <p:cNvSpPr txBox="1"/>
              <p:nvPr/>
            </p:nvSpPr>
            <p:spPr>
              <a:xfrm>
                <a:off x="2971800" y="2895600"/>
                <a:ext cx="418704" cy="369332"/>
              </a:xfrm>
              <a:prstGeom prst="rect">
                <a:avLst/>
              </a:prstGeom>
              <a:noFill/>
            </p:spPr>
            <p:txBody>
              <a:bodyPr wrap="none" rtlCol="0">
                <a:spAutoFit/>
              </a:bodyPr>
              <a:lstStyle/>
              <a:p>
                <a:r>
                  <a:rPr lang="en-US" dirty="0" smtClean="0"/>
                  <a:t>11</a:t>
                </a:r>
                <a:endParaRPr lang="en-US" dirty="0"/>
              </a:p>
            </p:txBody>
          </p:sp>
          <p:sp>
            <p:nvSpPr>
              <p:cNvPr id="114" name="TextBox 113"/>
              <p:cNvSpPr txBox="1"/>
              <p:nvPr/>
            </p:nvSpPr>
            <p:spPr>
              <a:xfrm>
                <a:off x="4651314" y="3273862"/>
                <a:ext cx="301686" cy="369332"/>
              </a:xfrm>
              <a:prstGeom prst="rect">
                <a:avLst/>
              </a:prstGeom>
              <a:noFill/>
            </p:spPr>
            <p:txBody>
              <a:bodyPr wrap="none" rtlCol="0">
                <a:spAutoFit/>
              </a:bodyPr>
              <a:lstStyle/>
              <a:p>
                <a:r>
                  <a:rPr lang="en-US" dirty="0"/>
                  <a:t>2</a:t>
                </a:r>
              </a:p>
            </p:txBody>
          </p:sp>
        </p:grpSp>
        <p:sp>
          <p:nvSpPr>
            <p:cNvPr id="100" name="TextBox 99"/>
            <p:cNvSpPr txBox="1"/>
            <p:nvPr/>
          </p:nvSpPr>
          <p:spPr>
            <a:xfrm>
              <a:off x="2355157" y="3434239"/>
              <a:ext cx="851515" cy="369332"/>
            </a:xfrm>
            <a:prstGeom prst="rect">
              <a:avLst/>
            </a:prstGeom>
            <a:noFill/>
          </p:spPr>
          <p:txBody>
            <a:bodyPr wrap="none" rtlCol="0">
              <a:spAutoFit/>
            </a:bodyPr>
            <a:lstStyle/>
            <a:p>
              <a:r>
                <a:rPr lang="en-US" dirty="0" smtClean="0"/>
                <a:t>Google</a:t>
              </a:r>
              <a:endParaRPr lang="en-US" dirty="0"/>
            </a:p>
          </p:txBody>
        </p:sp>
      </p:grpSp>
      <p:grpSp>
        <p:nvGrpSpPr>
          <p:cNvPr id="133" name="Group 132"/>
          <p:cNvGrpSpPr/>
          <p:nvPr/>
        </p:nvGrpSpPr>
        <p:grpSpPr>
          <a:xfrm>
            <a:off x="4931812" y="2057400"/>
            <a:ext cx="2764388" cy="3117771"/>
            <a:chOff x="5465212" y="3669268"/>
            <a:chExt cx="2764388" cy="3117771"/>
          </a:xfrm>
        </p:grpSpPr>
        <p:grpSp>
          <p:nvGrpSpPr>
            <p:cNvPr id="134" name="Group 133"/>
            <p:cNvGrpSpPr/>
            <p:nvPr/>
          </p:nvGrpSpPr>
          <p:grpSpPr>
            <a:xfrm>
              <a:off x="5465212" y="3669268"/>
              <a:ext cx="2743200" cy="3117771"/>
              <a:chOff x="5465212" y="3669268"/>
              <a:chExt cx="2743200" cy="3117771"/>
            </a:xfrm>
          </p:grpSpPr>
          <p:grpSp>
            <p:nvGrpSpPr>
              <p:cNvPr id="136" name="Group 135"/>
              <p:cNvGrpSpPr/>
              <p:nvPr/>
            </p:nvGrpSpPr>
            <p:grpSpPr>
              <a:xfrm>
                <a:off x="5465212" y="4043839"/>
                <a:ext cx="2743200" cy="2743200"/>
                <a:chOff x="2438400" y="2590800"/>
                <a:chExt cx="2743200" cy="2743200"/>
              </a:xfrm>
              <a:solidFill>
                <a:srgbClr val="FFC000"/>
              </a:solidFill>
            </p:grpSpPr>
            <p:sp>
              <p:nvSpPr>
                <p:cNvPr id="138" name="Oval 137"/>
                <p:cNvSpPr/>
                <p:nvPr/>
              </p:nvSpPr>
              <p:spPr>
                <a:xfrm>
                  <a:off x="2438400" y="2590800"/>
                  <a:ext cx="2743200" cy="2743200"/>
                </a:xfrm>
                <a:prstGeom prst="ellipse">
                  <a:avLst/>
                </a:prstGeom>
                <a:solidFill>
                  <a:schemeClr val="accent6"/>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39" name="TextBox 138"/>
                <p:cNvSpPr txBox="1"/>
                <p:nvPr/>
              </p:nvSpPr>
              <p:spPr>
                <a:xfrm>
                  <a:off x="3659157" y="2590800"/>
                  <a:ext cx="418704" cy="369332"/>
                </a:xfrm>
                <a:prstGeom prst="rect">
                  <a:avLst/>
                </a:prstGeom>
                <a:noFill/>
                <a:ln>
                  <a:noFill/>
                </a:ln>
              </p:spPr>
              <p:txBody>
                <a:bodyPr wrap="none" rtlCol="0">
                  <a:spAutoFit/>
                </a:bodyPr>
                <a:lstStyle/>
                <a:p>
                  <a:r>
                    <a:rPr lang="en-US" dirty="0" smtClean="0"/>
                    <a:t>12</a:t>
                  </a:r>
                  <a:endParaRPr lang="en-US" dirty="0"/>
                </a:p>
              </p:txBody>
            </p:sp>
            <p:sp>
              <p:nvSpPr>
                <p:cNvPr id="140" name="TextBox 139"/>
                <p:cNvSpPr txBox="1"/>
                <p:nvPr/>
              </p:nvSpPr>
              <p:spPr>
                <a:xfrm>
                  <a:off x="4270314" y="2831068"/>
                  <a:ext cx="301686" cy="369332"/>
                </a:xfrm>
                <a:prstGeom prst="rect">
                  <a:avLst/>
                </a:prstGeom>
                <a:noFill/>
                <a:ln>
                  <a:noFill/>
                </a:ln>
              </p:spPr>
              <p:txBody>
                <a:bodyPr wrap="none" rtlCol="0">
                  <a:spAutoFit/>
                </a:bodyPr>
                <a:lstStyle/>
                <a:p>
                  <a:r>
                    <a:rPr lang="en-US" dirty="0" smtClean="0"/>
                    <a:t>1</a:t>
                  </a:r>
                  <a:endParaRPr lang="en-US" dirty="0"/>
                </a:p>
              </p:txBody>
            </p:sp>
            <p:sp>
              <p:nvSpPr>
                <p:cNvPr id="141" name="TextBox 140"/>
                <p:cNvSpPr txBox="1"/>
                <p:nvPr/>
              </p:nvSpPr>
              <p:spPr>
                <a:xfrm>
                  <a:off x="3124200" y="4736068"/>
                  <a:ext cx="301686" cy="369332"/>
                </a:xfrm>
                <a:prstGeom prst="rect">
                  <a:avLst/>
                </a:prstGeom>
                <a:noFill/>
                <a:ln>
                  <a:noFill/>
                </a:ln>
              </p:spPr>
              <p:txBody>
                <a:bodyPr wrap="none" rtlCol="0">
                  <a:spAutoFit/>
                </a:bodyPr>
                <a:lstStyle/>
                <a:p>
                  <a:r>
                    <a:rPr lang="en-US" dirty="0" smtClean="0"/>
                    <a:t>7</a:t>
                  </a:r>
                  <a:endParaRPr lang="en-US" dirty="0"/>
                </a:p>
              </p:txBody>
            </p:sp>
            <p:sp>
              <p:nvSpPr>
                <p:cNvPr id="142" name="TextBox 141"/>
                <p:cNvSpPr txBox="1"/>
                <p:nvPr/>
              </p:nvSpPr>
              <p:spPr>
                <a:xfrm>
                  <a:off x="2438400" y="3777734"/>
                  <a:ext cx="301686" cy="369332"/>
                </a:xfrm>
                <a:prstGeom prst="rect">
                  <a:avLst/>
                </a:prstGeom>
                <a:noFill/>
                <a:ln>
                  <a:noFill/>
                </a:ln>
              </p:spPr>
              <p:txBody>
                <a:bodyPr wrap="none" rtlCol="0">
                  <a:spAutoFit/>
                </a:bodyPr>
                <a:lstStyle/>
                <a:p>
                  <a:r>
                    <a:rPr lang="en-US" dirty="0" smtClean="0"/>
                    <a:t>9</a:t>
                  </a:r>
                  <a:endParaRPr lang="en-US" dirty="0"/>
                </a:p>
              </p:txBody>
            </p:sp>
            <p:sp>
              <p:nvSpPr>
                <p:cNvPr id="143" name="TextBox 142"/>
                <p:cNvSpPr txBox="1"/>
                <p:nvPr/>
              </p:nvSpPr>
              <p:spPr>
                <a:xfrm>
                  <a:off x="4651314" y="4355068"/>
                  <a:ext cx="301686" cy="369332"/>
                </a:xfrm>
                <a:prstGeom prst="rect">
                  <a:avLst/>
                </a:prstGeom>
                <a:noFill/>
                <a:ln>
                  <a:noFill/>
                </a:ln>
              </p:spPr>
              <p:txBody>
                <a:bodyPr wrap="none" rtlCol="0">
                  <a:spAutoFit/>
                </a:bodyPr>
                <a:lstStyle/>
                <a:p>
                  <a:r>
                    <a:rPr lang="en-US" dirty="0" smtClean="0"/>
                    <a:t>4</a:t>
                  </a:r>
                  <a:endParaRPr lang="en-US" dirty="0"/>
                </a:p>
              </p:txBody>
            </p:sp>
            <p:sp>
              <p:nvSpPr>
                <p:cNvPr id="144" name="TextBox 143"/>
                <p:cNvSpPr txBox="1"/>
                <p:nvPr/>
              </p:nvSpPr>
              <p:spPr>
                <a:xfrm>
                  <a:off x="4194114" y="4736068"/>
                  <a:ext cx="301686" cy="369332"/>
                </a:xfrm>
                <a:prstGeom prst="rect">
                  <a:avLst/>
                </a:prstGeom>
                <a:noFill/>
                <a:ln>
                  <a:noFill/>
                </a:ln>
              </p:spPr>
              <p:txBody>
                <a:bodyPr wrap="none" rtlCol="0">
                  <a:spAutoFit/>
                </a:bodyPr>
                <a:lstStyle/>
                <a:p>
                  <a:r>
                    <a:rPr lang="en-US" dirty="0" smtClean="0"/>
                    <a:t>5</a:t>
                  </a:r>
                  <a:endParaRPr lang="en-US" dirty="0"/>
                </a:p>
              </p:txBody>
            </p:sp>
            <p:sp>
              <p:nvSpPr>
                <p:cNvPr id="145" name="TextBox 144"/>
                <p:cNvSpPr txBox="1"/>
                <p:nvPr/>
              </p:nvSpPr>
              <p:spPr>
                <a:xfrm>
                  <a:off x="2590800" y="3262789"/>
                  <a:ext cx="418704" cy="369332"/>
                </a:xfrm>
                <a:prstGeom prst="rect">
                  <a:avLst/>
                </a:prstGeom>
                <a:noFill/>
                <a:ln>
                  <a:noFill/>
                </a:ln>
              </p:spPr>
              <p:txBody>
                <a:bodyPr wrap="none" rtlCol="0">
                  <a:spAutoFit/>
                </a:bodyPr>
                <a:lstStyle/>
                <a:p>
                  <a:r>
                    <a:rPr lang="en-US" dirty="0" smtClean="0"/>
                    <a:t>10</a:t>
                  </a:r>
                  <a:endParaRPr lang="en-US" dirty="0"/>
                </a:p>
              </p:txBody>
            </p:sp>
            <p:sp>
              <p:nvSpPr>
                <p:cNvPr id="146" name="TextBox 145"/>
                <p:cNvSpPr txBox="1"/>
                <p:nvPr/>
              </p:nvSpPr>
              <p:spPr>
                <a:xfrm>
                  <a:off x="3659157" y="4964668"/>
                  <a:ext cx="301686" cy="369332"/>
                </a:xfrm>
                <a:prstGeom prst="rect">
                  <a:avLst/>
                </a:prstGeom>
                <a:noFill/>
                <a:ln>
                  <a:noFill/>
                </a:ln>
              </p:spPr>
              <p:txBody>
                <a:bodyPr wrap="none" rtlCol="0">
                  <a:spAutoFit/>
                </a:bodyPr>
                <a:lstStyle/>
                <a:p>
                  <a:r>
                    <a:rPr lang="en-US" dirty="0" smtClean="0"/>
                    <a:t>6</a:t>
                  </a:r>
                  <a:endParaRPr lang="en-US" dirty="0"/>
                </a:p>
              </p:txBody>
            </p:sp>
            <p:sp>
              <p:nvSpPr>
                <p:cNvPr id="147" name="TextBox 146"/>
                <p:cNvSpPr txBox="1"/>
                <p:nvPr/>
              </p:nvSpPr>
              <p:spPr>
                <a:xfrm>
                  <a:off x="4879914" y="3777734"/>
                  <a:ext cx="301686" cy="369332"/>
                </a:xfrm>
                <a:prstGeom prst="rect">
                  <a:avLst/>
                </a:prstGeom>
                <a:noFill/>
                <a:ln>
                  <a:noFill/>
                </a:ln>
              </p:spPr>
              <p:txBody>
                <a:bodyPr wrap="none" rtlCol="0">
                  <a:spAutoFit/>
                </a:bodyPr>
                <a:lstStyle/>
                <a:p>
                  <a:r>
                    <a:rPr lang="en-US" dirty="0" smtClean="0"/>
                    <a:t>3</a:t>
                  </a:r>
                  <a:endParaRPr lang="en-US" dirty="0"/>
                </a:p>
              </p:txBody>
            </p:sp>
            <p:sp>
              <p:nvSpPr>
                <p:cNvPr id="148" name="TextBox 147"/>
                <p:cNvSpPr txBox="1"/>
                <p:nvPr/>
              </p:nvSpPr>
              <p:spPr>
                <a:xfrm>
                  <a:off x="2743200" y="4355068"/>
                  <a:ext cx="301686" cy="369332"/>
                </a:xfrm>
                <a:prstGeom prst="rect">
                  <a:avLst/>
                </a:prstGeom>
                <a:noFill/>
                <a:ln>
                  <a:noFill/>
                </a:ln>
              </p:spPr>
              <p:txBody>
                <a:bodyPr wrap="none" rtlCol="0">
                  <a:spAutoFit/>
                </a:bodyPr>
                <a:lstStyle/>
                <a:p>
                  <a:r>
                    <a:rPr lang="en-US" dirty="0"/>
                    <a:t>8</a:t>
                  </a:r>
                </a:p>
              </p:txBody>
            </p:sp>
            <p:sp>
              <p:nvSpPr>
                <p:cNvPr id="149" name="TextBox 148"/>
                <p:cNvSpPr txBox="1"/>
                <p:nvPr/>
              </p:nvSpPr>
              <p:spPr>
                <a:xfrm>
                  <a:off x="2971800" y="2895600"/>
                  <a:ext cx="418704" cy="369332"/>
                </a:xfrm>
                <a:prstGeom prst="rect">
                  <a:avLst/>
                </a:prstGeom>
                <a:noFill/>
                <a:ln>
                  <a:noFill/>
                </a:ln>
              </p:spPr>
              <p:txBody>
                <a:bodyPr wrap="none" rtlCol="0">
                  <a:spAutoFit/>
                </a:bodyPr>
                <a:lstStyle/>
                <a:p>
                  <a:r>
                    <a:rPr lang="en-US" dirty="0" smtClean="0"/>
                    <a:t>11</a:t>
                  </a:r>
                  <a:endParaRPr lang="en-US" dirty="0"/>
                </a:p>
              </p:txBody>
            </p:sp>
            <p:sp>
              <p:nvSpPr>
                <p:cNvPr id="150" name="TextBox 149"/>
                <p:cNvSpPr txBox="1"/>
                <p:nvPr/>
              </p:nvSpPr>
              <p:spPr>
                <a:xfrm>
                  <a:off x="4651314" y="3273862"/>
                  <a:ext cx="301686" cy="369332"/>
                </a:xfrm>
                <a:prstGeom prst="rect">
                  <a:avLst/>
                </a:prstGeom>
                <a:noFill/>
                <a:ln>
                  <a:noFill/>
                </a:ln>
              </p:spPr>
              <p:txBody>
                <a:bodyPr wrap="none" rtlCol="0">
                  <a:spAutoFit/>
                </a:bodyPr>
                <a:lstStyle/>
                <a:p>
                  <a:r>
                    <a:rPr lang="en-US" dirty="0"/>
                    <a:t>2</a:t>
                  </a:r>
                </a:p>
              </p:txBody>
            </p:sp>
          </p:grpSp>
          <p:sp>
            <p:nvSpPr>
              <p:cNvPr id="137" name="TextBox 136"/>
              <p:cNvSpPr txBox="1"/>
              <p:nvPr/>
            </p:nvSpPr>
            <p:spPr>
              <a:xfrm>
                <a:off x="6204551" y="3669268"/>
                <a:ext cx="1423916" cy="369332"/>
              </a:xfrm>
              <a:prstGeom prst="rect">
                <a:avLst/>
              </a:prstGeom>
              <a:noFill/>
            </p:spPr>
            <p:txBody>
              <a:bodyPr wrap="none" rtlCol="0">
                <a:spAutoFit/>
              </a:bodyPr>
              <a:lstStyle/>
              <a:p>
                <a:r>
                  <a:rPr lang="en-US" dirty="0" smtClean="0"/>
                  <a:t>Your browser</a:t>
                </a:r>
                <a:endParaRPr lang="en-US" dirty="0"/>
              </a:p>
            </p:txBody>
          </p:sp>
        </p:grpSp>
        <p:sp>
          <p:nvSpPr>
            <p:cNvPr id="135" name="Oval 134"/>
            <p:cNvSpPr/>
            <p:nvPr/>
          </p:nvSpPr>
          <p:spPr>
            <a:xfrm>
              <a:off x="5486400" y="4038600"/>
              <a:ext cx="2743200" cy="2743200"/>
            </a:xfrm>
            <a:prstGeom prst="ellipse">
              <a:avLst/>
            </a:prstGeom>
            <a:no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1524000" y="3288626"/>
            <a:ext cx="1702431" cy="1328498"/>
            <a:chOff x="1524000" y="3288626"/>
            <a:chExt cx="1702431" cy="1328498"/>
          </a:xfrm>
        </p:grpSpPr>
        <p:sp>
          <p:nvSpPr>
            <p:cNvPr id="3" name="Rectangle 2"/>
            <p:cNvSpPr/>
            <p:nvPr/>
          </p:nvSpPr>
          <p:spPr>
            <a:xfrm>
              <a:off x="2031369" y="3288626"/>
              <a:ext cx="1195062" cy="215979"/>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51" name="Rectangle 150"/>
            <p:cNvSpPr/>
            <p:nvPr/>
          </p:nvSpPr>
          <p:spPr>
            <a:xfrm>
              <a:off x="1524000" y="3505200"/>
              <a:ext cx="1195062" cy="215979"/>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52" name="Rectangle 151"/>
            <p:cNvSpPr/>
            <p:nvPr/>
          </p:nvSpPr>
          <p:spPr>
            <a:xfrm>
              <a:off x="1676400" y="3810000"/>
              <a:ext cx="1195062" cy="215979"/>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53" name="Rectangle 152"/>
            <p:cNvSpPr/>
            <p:nvPr/>
          </p:nvSpPr>
          <p:spPr>
            <a:xfrm>
              <a:off x="1624338" y="4127421"/>
              <a:ext cx="1195062" cy="215979"/>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54" name="Rectangle 153"/>
            <p:cNvSpPr/>
            <p:nvPr/>
          </p:nvSpPr>
          <p:spPr>
            <a:xfrm>
              <a:off x="2112070" y="4401145"/>
              <a:ext cx="783530" cy="215979"/>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2899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fade">
                                      <p:cBhvr>
                                        <p:cTn id="14" dur="1000"/>
                                        <p:tgtEl>
                                          <p:spTgt spid="59"/>
                                        </p:tgtEl>
                                      </p:cBhvr>
                                    </p:animEffect>
                                    <p:anim calcmode="lin" valueType="num">
                                      <p:cBhvr>
                                        <p:cTn id="15" dur="1000" fill="hold"/>
                                        <p:tgtEl>
                                          <p:spTgt spid="59"/>
                                        </p:tgtEl>
                                        <p:attrNameLst>
                                          <p:attrName>ppt_x</p:attrName>
                                        </p:attrNameLst>
                                      </p:cBhvr>
                                      <p:tavLst>
                                        <p:tav tm="0">
                                          <p:val>
                                            <p:strVal val="#ppt_x"/>
                                          </p:val>
                                        </p:tav>
                                        <p:tav tm="100000">
                                          <p:val>
                                            <p:strVal val="#ppt_x"/>
                                          </p:val>
                                        </p:tav>
                                      </p:tavLst>
                                    </p:anim>
                                    <p:anim calcmode="lin" valueType="num">
                                      <p:cBhvr>
                                        <p:cTn id="16"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1" fill="hold" nodeType="clickEffect">
                                  <p:stCondLst>
                                    <p:cond delay="0"/>
                                  </p:stCondLst>
                                  <p:childTnLst>
                                    <p:anim calcmode="lin" valueType="num">
                                      <p:cBhvr additive="base">
                                        <p:cTn id="20" dur="500"/>
                                        <p:tgtEl>
                                          <p:spTgt spid="58"/>
                                        </p:tgtEl>
                                        <p:attrNameLst>
                                          <p:attrName>ppt_x</p:attrName>
                                        </p:attrNameLst>
                                      </p:cBhvr>
                                      <p:tavLst>
                                        <p:tav tm="0">
                                          <p:val>
                                            <p:strVal val="ppt_x"/>
                                          </p:val>
                                        </p:tav>
                                        <p:tav tm="100000">
                                          <p:val>
                                            <p:strVal val="ppt_x"/>
                                          </p:val>
                                        </p:tav>
                                      </p:tavLst>
                                    </p:anim>
                                    <p:anim calcmode="lin" valueType="num">
                                      <p:cBhvr additive="base">
                                        <p:cTn id="21" dur="500"/>
                                        <p:tgtEl>
                                          <p:spTgt spid="58"/>
                                        </p:tgtEl>
                                        <p:attrNameLst>
                                          <p:attrName>ppt_y</p:attrName>
                                        </p:attrNameLst>
                                      </p:cBhvr>
                                      <p:tavLst>
                                        <p:tav tm="0">
                                          <p:val>
                                            <p:strVal val="ppt_y"/>
                                          </p:val>
                                        </p:tav>
                                        <p:tav tm="100000">
                                          <p:val>
                                            <p:strVal val="0-ppt_h/2"/>
                                          </p:val>
                                        </p:tav>
                                      </p:tavLst>
                                    </p:anim>
                                    <p:set>
                                      <p:cBhvr>
                                        <p:cTn id="22" dur="1" fill="hold">
                                          <p:stCondLst>
                                            <p:cond delay="499"/>
                                          </p:stCondLst>
                                        </p:cTn>
                                        <p:tgtEl>
                                          <p:spTgt spid="58"/>
                                        </p:tgtEl>
                                        <p:attrNameLst>
                                          <p:attrName>style.visibility</p:attrName>
                                        </p:attrNameLst>
                                      </p:cBhvr>
                                      <p:to>
                                        <p:strVal val="hidden"/>
                                      </p:to>
                                    </p:set>
                                  </p:childTnLst>
                                </p:cTn>
                              </p:par>
                              <p:par>
                                <p:cTn id="23" presetID="2" presetClass="exit" presetSubtype="1" fill="hold" nodeType="withEffect">
                                  <p:stCondLst>
                                    <p:cond delay="0"/>
                                  </p:stCondLst>
                                  <p:childTnLst>
                                    <p:anim calcmode="lin" valueType="num">
                                      <p:cBhvr additive="base">
                                        <p:cTn id="24" dur="500"/>
                                        <p:tgtEl>
                                          <p:spTgt spid="59"/>
                                        </p:tgtEl>
                                        <p:attrNameLst>
                                          <p:attrName>ppt_x</p:attrName>
                                        </p:attrNameLst>
                                      </p:cBhvr>
                                      <p:tavLst>
                                        <p:tav tm="0">
                                          <p:val>
                                            <p:strVal val="ppt_x"/>
                                          </p:val>
                                        </p:tav>
                                        <p:tav tm="100000">
                                          <p:val>
                                            <p:strVal val="ppt_x"/>
                                          </p:val>
                                        </p:tav>
                                      </p:tavLst>
                                    </p:anim>
                                    <p:anim calcmode="lin" valueType="num">
                                      <p:cBhvr additive="base">
                                        <p:cTn id="25" dur="500"/>
                                        <p:tgtEl>
                                          <p:spTgt spid="59"/>
                                        </p:tgtEl>
                                        <p:attrNameLst>
                                          <p:attrName>ppt_y</p:attrName>
                                        </p:attrNameLst>
                                      </p:cBhvr>
                                      <p:tavLst>
                                        <p:tav tm="0">
                                          <p:val>
                                            <p:strVal val="ppt_y"/>
                                          </p:val>
                                        </p:tav>
                                        <p:tav tm="100000">
                                          <p:val>
                                            <p:strVal val="0-ppt_h/2"/>
                                          </p:val>
                                        </p:tav>
                                      </p:tavLst>
                                    </p:anim>
                                    <p:set>
                                      <p:cBhvr>
                                        <p:cTn id="26" dur="1" fill="hold">
                                          <p:stCondLst>
                                            <p:cond delay="499"/>
                                          </p:stCondLst>
                                        </p:cTn>
                                        <p:tgtEl>
                                          <p:spTgt spid="59"/>
                                        </p:tgtEl>
                                        <p:attrNameLst>
                                          <p:attrName>style.visibility</p:attrName>
                                        </p:attrNameLst>
                                      </p:cBhvr>
                                      <p:to>
                                        <p:strVal val="hidden"/>
                                      </p:to>
                                    </p:set>
                                  </p:childTnLst>
                                </p:cTn>
                              </p:par>
                              <p:par>
                                <p:cTn id="27" presetID="2" presetClass="exit" presetSubtype="1" fill="hold" nodeType="withEffect">
                                  <p:stCondLst>
                                    <p:cond delay="0"/>
                                  </p:stCondLst>
                                  <p:childTnLst>
                                    <p:anim calcmode="lin" valueType="num">
                                      <p:cBhvr additive="base">
                                        <p:cTn id="28" dur="500"/>
                                        <p:tgtEl>
                                          <p:spTgt spid="62"/>
                                        </p:tgtEl>
                                        <p:attrNameLst>
                                          <p:attrName>ppt_x</p:attrName>
                                        </p:attrNameLst>
                                      </p:cBhvr>
                                      <p:tavLst>
                                        <p:tav tm="0">
                                          <p:val>
                                            <p:strVal val="ppt_x"/>
                                          </p:val>
                                        </p:tav>
                                        <p:tav tm="100000">
                                          <p:val>
                                            <p:strVal val="ppt_x"/>
                                          </p:val>
                                        </p:tav>
                                      </p:tavLst>
                                    </p:anim>
                                    <p:anim calcmode="lin" valueType="num">
                                      <p:cBhvr additive="base">
                                        <p:cTn id="29" dur="500"/>
                                        <p:tgtEl>
                                          <p:spTgt spid="62"/>
                                        </p:tgtEl>
                                        <p:attrNameLst>
                                          <p:attrName>ppt_y</p:attrName>
                                        </p:attrNameLst>
                                      </p:cBhvr>
                                      <p:tavLst>
                                        <p:tav tm="0">
                                          <p:val>
                                            <p:strVal val="ppt_y"/>
                                          </p:val>
                                        </p:tav>
                                        <p:tav tm="100000">
                                          <p:val>
                                            <p:strVal val="0-ppt_h/2"/>
                                          </p:val>
                                        </p:tav>
                                      </p:tavLst>
                                    </p:anim>
                                    <p:set>
                                      <p:cBhvr>
                                        <p:cTn id="30" dur="1" fill="hold">
                                          <p:stCondLst>
                                            <p:cond delay="499"/>
                                          </p:stCondLst>
                                        </p:cTn>
                                        <p:tgtEl>
                                          <p:spTgt spid="62"/>
                                        </p:tgtEl>
                                        <p:attrNameLst>
                                          <p:attrName>style.visibility</p:attrName>
                                        </p:attrNameLst>
                                      </p:cBhvr>
                                      <p:to>
                                        <p:strVal val="hidden"/>
                                      </p:to>
                                    </p:set>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additive="base">
                                        <p:cTn id="34" dur="500" fill="hold"/>
                                        <p:tgtEl>
                                          <p:spTgt spid="64"/>
                                        </p:tgtEl>
                                        <p:attrNameLst>
                                          <p:attrName>ppt_x</p:attrName>
                                        </p:attrNameLst>
                                      </p:cBhvr>
                                      <p:tavLst>
                                        <p:tav tm="0">
                                          <p:val>
                                            <p:strVal val="#ppt_x"/>
                                          </p:val>
                                        </p:tav>
                                        <p:tav tm="100000">
                                          <p:val>
                                            <p:strVal val="#ppt_x"/>
                                          </p:val>
                                        </p:tav>
                                      </p:tavLst>
                                    </p:anim>
                                    <p:anim calcmode="lin" valueType="num">
                                      <p:cBhvr additive="base">
                                        <p:cTn id="35"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right)">
                                      <p:cBhvr>
                                        <p:cTn id="40" dur="500"/>
                                        <p:tgtEl>
                                          <p:spTgt spid="5"/>
                                        </p:tgtEl>
                                      </p:cBhvr>
                                    </p:animEffect>
                                  </p:childTnLst>
                                </p:cTn>
                              </p:par>
                              <p:par>
                                <p:cTn id="41" presetID="42"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500"/>
                                        <p:tgtEl>
                                          <p:spTgt spid="63"/>
                                        </p:tgtEl>
                                      </p:cBhvr>
                                    </p:animEffect>
                                    <p:anim calcmode="lin" valueType="num">
                                      <p:cBhvr>
                                        <p:cTn id="44" dur="500" fill="hold"/>
                                        <p:tgtEl>
                                          <p:spTgt spid="63"/>
                                        </p:tgtEl>
                                        <p:attrNameLst>
                                          <p:attrName>ppt_x</p:attrName>
                                        </p:attrNameLst>
                                      </p:cBhvr>
                                      <p:tavLst>
                                        <p:tav tm="0">
                                          <p:val>
                                            <p:strVal val="#ppt_x"/>
                                          </p:val>
                                        </p:tav>
                                        <p:tav tm="100000">
                                          <p:val>
                                            <p:strVal val="#ppt_x"/>
                                          </p:val>
                                        </p:tav>
                                      </p:tavLst>
                                    </p:anim>
                                    <p:anim calcmode="lin" valueType="num">
                                      <p:cBhvr>
                                        <p:cTn id="45" dur="5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63"/>
                                        </p:tgtEl>
                                        <p:attrNameLst>
                                          <p:attrName>style.visibility</p:attrName>
                                        </p:attrNameLst>
                                      </p:cBhvr>
                                      <p:to>
                                        <p:strVal val="hidden"/>
                                      </p:to>
                                    </p:set>
                                  </p:childTnLst>
                                </p:cTn>
                              </p:par>
                              <p:par>
                                <p:cTn id="50" presetID="42" presetClass="entr" presetSubtype="0" fill="hold" nodeType="with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fade">
                                      <p:cBhvr>
                                        <p:cTn id="52" dur="500"/>
                                        <p:tgtEl>
                                          <p:spTgt spid="81"/>
                                        </p:tgtEl>
                                      </p:cBhvr>
                                    </p:animEffect>
                                    <p:anim calcmode="lin" valueType="num">
                                      <p:cBhvr>
                                        <p:cTn id="53" dur="500" fill="hold"/>
                                        <p:tgtEl>
                                          <p:spTgt spid="81"/>
                                        </p:tgtEl>
                                        <p:attrNameLst>
                                          <p:attrName>ppt_x</p:attrName>
                                        </p:attrNameLst>
                                      </p:cBhvr>
                                      <p:tavLst>
                                        <p:tav tm="0">
                                          <p:val>
                                            <p:strVal val="#ppt_x"/>
                                          </p:val>
                                        </p:tav>
                                        <p:tav tm="100000">
                                          <p:val>
                                            <p:strVal val="#ppt_x"/>
                                          </p:val>
                                        </p:tav>
                                      </p:tavLst>
                                    </p:anim>
                                    <p:anim calcmode="lin" valueType="num">
                                      <p:cBhvr>
                                        <p:cTn id="54" dur="5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81"/>
                                        </p:tgtEl>
                                        <p:attrNameLst>
                                          <p:attrName>style.visibility</p:attrName>
                                        </p:attrNameLst>
                                      </p:cBhvr>
                                      <p:to>
                                        <p:strVal val="hidden"/>
                                      </p:to>
                                    </p:set>
                                  </p:childTnLst>
                                </p:cTn>
                              </p:par>
                              <p:par>
                                <p:cTn id="59" presetID="42" presetClass="entr" presetSubtype="0" fill="hold" nodeType="withEffect">
                                  <p:stCondLst>
                                    <p:cond delay="0"/>
                                  </p:stCondLst>
                                  <p:childTnLst>
                                    <p:set>
                                      <p:cBhvr>
                                        <p:cTn id="60" dur="1" fill="hold">
                                          <p:stCondLst>
                                            <p:cond delay="0"/>
                                          </p:stCondLst>
                                        </p:cTn>
                                        <p:tgtEl>
                                          <p:spTgt spid="98"/>
                                        </p:tgtEl>
                                        <p:attrNameLst>
                                          <p:attrName>style.visibility</p:attrName>
                                        </p:attrNameLst>
                                      </p:cBhvr>
                                      <p:to>
                                        <p:strVal val="visible"/>
                                      </p:to>
                                    </p:set>
                                    <p:animEffect transition="in" filter="fade">
                                      <p:cBhvr>
                                        <p:cTn id="61" dur="500"/>
                                        <p:tgtEl>
                                          <p:spTgt spid="98"/>
                                        </p:tgtEl>
                                      </p:cBhvr>
                                    </p:animEffect>
                                    <p:anim calcmode="lin" valueType="num">
                                      <p:cBhvr>
                                        <p:cTn id="62" dur="500" fill="hold"/>
                                        <p:tgtEl>
                                          <p:spTgt spid="98"/>
                                        </p:tgtEl>
                                        <p:attrNameLst>
                                          <p:attrName>ppt_x</p:attrName>
                                        </p:attrNameLst>
                                      </p:cBhvr>
                                      <p:tavLst>
                                        <p:tav tm="0">
                                          <p:val>
                                            <p:strVal val="#ppt_x"/>
                                          </p:val>
                                        </p:tav>
                                        <p:tav tm="100000">
                                          <p:val>
                                            <p:strVal val="#ppt_x"/>
                                          </p:val>
                                        </p:tav>
                                      </p:tavLst>
                                    </p:anim>
                                    <p:anim calcmode="lin" valueType="num">
                                      <p:cBhvr>
                                        <p:cTn id="63" dur="5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0"/>
                                          </p:stCondLst>
                                        </p:cTn>
                                        <p:tgtEl>
                                          <p:spTgt spid="98"/>
                                        </p:tgtEl>
                                        <p:attrNameLst>
                                          <p:attrName>style.visibility</p:attrName>
                                        </p:attrNameLst>
                                      </p:cBhvr>
                                      <p:to>
                                        <p:strVal val="hidden"/>
                                      </p:to>
                                    </p:set>
                                  </p:childTnLst>
                                </p:cTn>
                              </p:par>
                              <p:par>
                                <p:cTn id="68" presetID="42" presetClass="entr" presetSubtype="0" fill="hold" nodeType="withEffect">
                                  <p:stCondLst>
                                    <p:cond delay="0"/>
                                  </p:stCondLst>
                                  <p:childTnLst>
                                    <p:set>
                                      <p:cBhvr>
                                        <p:cTn id="69" dur="1" fill="hold">
                                          <p:stCondLst>
                                            <p:cond delay="0"/>
                                          </p:stCondLst>
                                        </p:cTn>
                                        <p:tgtEl>
                                          <p:spTgt spid="133"/>
                                        </p:tgtEl>
                                        <p:attrNameLst>
                                          <p:attrName>style.visibility</p:attrName>
                                        </p:attrNameLst>
                                      </p:cBhvr>
                                      <p:to>
                                        <p:strVal val="visible"/>
                                      </p:to>
                                    </p:set>
                                    <p:animEffect transition="in" filter="fade">
                                      <p:cBhvr>
                                        <p:cTn id="70" dur="500"/>
                                        <p:tgtEl>
                                          <p:spTgt spid="133"/>
                                        </p:tgtEl>
                                      </p:cBhvr>
                                    </p:animEffect>
                                    <p:anim calcmode="lin" valueType="num">
                                      <p:cBhvr>
                                        <p:cTn id="71" dur="500" fill="hold"/>
                                        <p:tgtEl>
                                          <p:spTgt spid="133"/>
                                        </p:tgtEl>
                                        <p:attrNameLst>
                                          <p:attrName>ppt_x</p:attrName>
                                        </p:attrNameLst>
                                      </p:cBhvr>
                                      <p:tavLst>
                                        <p:tav tm="0">
                                          <p:val>
                                            <p:strVal val="#ppt_x"/>
                                          </p:val>
                                        </p:tav>
                                        <p:tav tm="100000">
                                          <p:val>
                                            <p:strVal val="#ppt_x"/>
                                          </p:val>
                                        </p:tav>
                                      </p:tavLst>
                                    </p:anim>
                                    <p:anim calcmode="lin" valueType="num">
                                      <p:cBhvr>
                                        <p:cTn id="72" dur="500" fill="hold"/>
                                        <p:tgtEl>
                                          <p:spTgt spid="13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133"/>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4">
                                            <p:txEl>
                                              <p:pRg st="0" end="0"/>
                                            </p:txEl>
                                          </p:spTgt>
                                        </p:tgtEl>
                                        <p:attrNameLst>
                                          <p:attrName>style.visibility</p:attrName>
                                        </p:attrNameLst>
                                      </p:cBhvr>
                                      <p:to>
                                        <p:strVal val="visible"/>
                                      </p:to>
                                    </p:set>
                                    <p:animEffect transition="in" filter="fade">
                                      <p:cBhvr>
                                        <p:cTn id="79" dur="500"/>
                                        <p:tgtEl>
                                          <p:spTgt spid="4">
                                            <p:txEl>
                                              <p:pRg st="0" end="0"/>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
                                            <p:txEl>
                                              <p:pRg st="1" end="1"/>
                                            </p:txEl>
                                          </p:spTgt>
                                        </p:tgtEl>
                                        <p:attrNameLst>
                                          <p:attrName>style.visibility</p:attrName>
                                        </p:attrNameLst>
                                      </p:cBhvr>
                                      <p:to>
                                        <p:strVal val="visible"/>
                                      </p:to>
                                    </p:set>
                                    <p:animEffect transition="in" filter="fade">
                                      <p:cBhvr>
                                        <p:cTn id="82" dur="500"/>
                                        <p:tgtEl>
                                          <p:spTgt spid="4">
                                            <p:txEl>
                                              <p:pRg st="1" end="1"/>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
                                            <p:txEl>
                                              <p:pRg st="2" end="2"/>
                                            </p:txEl>
                                          </p:spTgt>
                                        </p:tgtEl>
                                        <p:attrNameLst>
                                          <p:attrName>style.visibility</p:attrName>
                                        </p:attrNameLst>
                                      </p:cBhvr>
                                      <p:to>
                                        <p:strVal val="visible"/>
                                      </p:to>
                                    </p:set>
                                    <p:animEffect transition="in" filter="fade">
                                      <p:cBhvr>
                                        <p:cTn id="85" dur="500"/>
                                        <p:tgtEl>
                                          <p:spTgt spid="4">
                                            <p:txEl>
                                              <p:pRg st="2" end="2"/>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
                                            <p:txEl>
                                              <p:pRg st="3" end="3"/>
                                            </p:txEl>
                                          </p:spTgt>
                                        </p:tgtEl>
                                        <p:attrNameLst>
                                          <p:attrName>style.visibility</p:attrName>
                                        </p:attrNameLst>
                                      </p:cBhvr>
                                      <p:to>
                                        <p:strVal val="visible"/>
                                      </p:to>
                                    </p:set>
                                    <p:animEffect transition="in" filter="fade">
                                      <p:cBhvr>
                                        <p:cTn id="88" dur="500"/>
                                        <p:tgtEl>
                                          <p:spTgt spid="4">
                                            <p:txEl>
                                              <p:pRg st="3" end="3"/>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
                                            <p:txEl>
                                              <p:pRg st="5" end="5"/>
                                            </p:txEl>
                                          </p:spTgt>
                                        </p:tgtEl>
                                        <p:attrNameLst>
                                          <p:attrName>style.visibility</p:attrName>
                                        </p:attrNameLst>
                                      </p:cBhvr>
                                      <p:to>
                                        <p:strVal val="visible"/>
                                      </p:to>
                                    </p:set>
                                    <p:animEffect transition="in" filter="fade">
                                      <p:cBhvr>
                                        <p:cTn id="93" dur="500"/>
                                        <p:tgtEl>
                                          <p:spTgt spid="4">
                                            <p:txEl>
                                              <p:pRg st="5" end="5"/>
                                            </p:txEl>
                                          </p:spTgt>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
                                            <p:txEl>
                                              <p:pRg st="7" end="7"/>
                                            </p:txEl>
                                          </p:spTgt>
                                        </p:tgtEl>
                                        <p:attrNameLst>
                                          <p:attrName>style.visibility</p:attrName>
                                        </p:attrNameLst>
                                      </p:cBhvr>
                                      <p:to>
                                        <p:strVal val="visible"/>
                                      </p:to>
                                    </p:set>
                                    <p:animEffect transition="in" filter="fade">
                                      <p:cBhvr>
                                        <p:cTn id="9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13866" y="2812019"/>
            <a:ext cx="3789731" cy="2514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Scenario #1: Online Shopping</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1371600"/>
            <a:ext cx="2819400" cy="1046536"/>
          </a:xfrm>
          <a:prstGeom prst="rect">
            <a:avLst/>
          </a:prstGeom>
          <a:ln w="76200">
            <a:noFill/>
          </a:ln>
          <a:effectLst/>
        </p:spPr>
      </p:pic>
      <p:sp>
        <p:nvSpPr>
          <p:cNvPr id="6" name="Left-Right Arrow 5"/>
          <p:cNvSpPr/>
          <p:nvPr/>
        </p:nvSpPr>
        <p:spPr>
          <a:xfrm rot="20396595">
            <a:off x="908999" y="2460335"/>
            <a:ext cx="4862571" cy="529980"/>
          </a:xfrm>
          <a:prstGeom prst="leftRightArrow">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 name="Flowchart: Magnetic Disk 6"/>
          <p:cNvSpPr/>
          <p:nvPr/>
        </p:nvSpPr>
        <p:spPr>
          <a:xfrm>
            <a:off x="936474" y="2971800"/>
            <a:ext cx="685800" cy="948206"/>
          </a:xfrm>
          <a:prstGeom prst="flowChartMagneticDisk">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dirty="0" smtClean="0"/>
              <a:t>Interest profile</a:t>
            </a:r>
            <a:endParaRPr lang="en-US" sz="1200"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3425" y="2090554"/>
            <a:ext cx="387775" cy="50024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8890" y="5334680"/>
            <a:ext cx="2814110" cy="706275"/>
          </a:xfrm>
          <a:prstGeom prst="rect">
            <a:avLst/>
          </a:prstGeom>
          <a:ln w="76200">
            <a:noFill/>
          </a:ln>
          <a:effectLst/>
        </p:spPr>
      </p:pic>
      <p:sp>
        <p:nvSpPr>
          <p:cNvPr id="10" name="Left-Right Arrow 9"/>
          <p:cNvSpPr/>
          <p:nvPr/>
        </p:nvSpPr>
        <p:spPr>
          <a:xfrm rot="1215077">
            <a:off x="945717" y="4602041"/>
            <a:ext cx="4885907" cy="529980"/>
          </a:xfrm>
          <a:prstGeom prst="leftRightArrow">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3" name="Flowchart: Magnetic Disk 12"/>
          <p:cNvSpPr/>
          <p:nvPr/>
        </p:nvSpPr>
        <p:spPr>
          <a:xfrm>
            <a:off x="1105778" y="3733800"/>
            <a:ext cx="685800" cy="948206"/>
          </a:xfrm>
          <a:prstGeom prst="flowChartMagneticDisk">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dirty="0"/>
              <a:t>Interest profile</a:t>
            </a:r>
          </a:p>
        </p:txBody>
      </p:sp>
      <p:sp>
        <p:nvSpPr>
          <p:cNvPr id="4" name="Rectangle 3"/>
          <p:cNvSpPr/>
          <p:nvPr/>
        </p:nvSpPr>
        <p:spPr>
          <a:xfrm>
            <a:off x="0" y="0"/>
            <a:ext cx="9144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317474" y="1752600"/>
            <a:ext cx="6454926" cy="3515332"/>
          </a:xfrm>
          <a:prstGeom prst="roundRect">
            <a:avLst/>
          </a:prstGeom>
          <a:solidFill>
            <a:srgbClr val="002060"/>
          </a:solidFill>
          <a:ln/>
        </p:spPr>
        <p:style>
          <a:lnRef idx="3">
            <a:schemeClr val="lt1"/>
          </a:lnRef>
          <a:fillRef idx="1">
            <a:schemeClr val="accent1"/>
          </a:fillRef>
          <a:effectRef idx="1">
            <a:schemeClr val="accent1"/>
          </a:effectRef>
          <a:fontRef idx="minor">
            <a:schemeClr val="lt1"/>
          </a:fontRef>
        </p:style>
        <p:txBody>
          <a:bodyPr rtlCol="0" anchor="ctr"/>
          <a:lstStyle/>
          <a:p>
            <a:r>
              <a:rPr lang="en-US" sz="2400" dirty="0" smtClean="0"/>
              <a:t>bn.com would like to learn your top interests. We will let them know you are interested in:</a:t>
            </a:r>
          </a:p>
          <a:p>
            <a:endParaRPr lang="en-US" sz="2000" dirty="0" smtClean="0"/>
          </a:p>
          <a:p>
            <a:pPr marL="2628900" lvl="5" indent="-342900">
              <a:buFont typeface="Arial" pitchFamily="34" charset="0"/>
              <a:buChar char="•"/>
            </a:pPr>
            <a:r>
              <a:rPr lang="en-US" sz="2000" dirty="0" smtClean="0"/>
              <a:t>Science</a:t>
            </a:r>
          </a:p>
          <a:p>
            <a:pPr marL="2628900" lvl="5" indent="-342900">
              <a:buFont typeface="Arial" pitchFamily="34" charset="0"/>
              <a:buChar char="•"/>
            </a:pPr>
            <a:r>
              <a:rPr lang="en-US" sz="2000" dirty="0" smtClean="0"/>
              <a:t>Technology</a:t>
            </a:r>
          </a:p>
          <a:p>
            <a:pPr marL="2628900" lvl="5" indent="-342900">
              <a:buFont typeface="Arial" pitchFamily="34" charset="0"/>
              <a:buChar char="•"/>
            </a:pPr>
            <a:r>
              <a:rPr lang="en-US" sz="2000" dirty="0" smtClean="0"/>
              <a:t>Outdoors</a:t>
            </a:r>
          </a:p>
          <a:p>
            <a:pPr marL="342900" indent="-342900" algn="ctr">
              <a:buFontTx/>
              <a:buChar char="-"/>
            </a:pPr>
            <a:endParaRPr lang="en-US" sz="2000" dirty="0" smtClean="0"/>
          </a:p>
          <a:p>
            <a:endParaRPr lang="en-US" sz="2000" dirty="0"/>
          </a:p>
        </p:txBody>
      </p:sp>
      <p:sp>
        <p:nvSpPr>
          <p:cNvPr id="3" name="Rounded Rectangle 2"/>
          <p:cNvSpPr/>
          <p:nvPr/>
        </p:nvSpPr>
        <p:spPr>
          <a:xfrm>
            <a:off x="3115963" y="4572000"/>
            <a:ext cx="1447800" cy="364097"/>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Accept</a:t>
            </a:r>
            <a:endParaRPr lang="en-US" dirty="0"/>
          </a:p>
        </p:txBody>
      </p:sp>
      <p:sp>
        <p:nvSpPr>
          <p:cNvPr id="15" name="Rounded Rectangle 14"/>
          <p:cNvSpPr/>
          <p:nvPr/>
        </p:nvSpPr>
        <p:spPr>
          <a:xfrm>
            <a:off x="4755688" y="4587332"/>
            <a:ext cx="1447800" cy="364097"/>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Decline</a:t>
            </a:r>
            <a:endParaRPr lang="en-US" dirty="0"/>
          </a:p>
        </p:txBody>
      </p:sp>
    </p:spTree>
    <p:extLst>
      <p:ext uri="{BB962C8B-B14F-4D97-AF65-F5344CB8AC3E}">
        <p14:creationId xmlns:p14="http://schemas.microsoft.com/office/powerpoint/2010/main" val="357863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grpId="0" nodeType="afterEffect">
                                  <p:stCondLst>
                                    <p:cond delay="0"/>
                                  </p:stCondLst>
                                  <p:childTnLst>
                                    <p:animMotion origin="layout" path="M -5.55556E-7 -4.10405E-6 L 0.4434 -0.21318 " pathEditMode="relative" rAng="0" ptsTypes="AA">
                                      <p:cBhvr>
                                        <p:cTn id="9" dur="2000" fill="hold"/>
                                        <p:tgtEl>
                                          <p:spTgt spid="7"/>
                                        </p:tgtEl>
                                        <p:attrNameLst>
                                          <p:attrName>ppt_x</p:attrName>
                                          <p:attrName>ppt_y</p:attrName>
                                        </p:attrNameLst>
                                      </p:cBhvr>
                                      <p:rCtr x="22170" y="-10659"/>
                                    </p:animMotion>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9" presetClass="emph" presetSubtype="0" grpId="1" nodeType="withEffect">
                                  <p:stCondLst>
                                    <p:cond delay="0"/>
                                  </p:stCondLst>
                                  <p:childTnLst>
                                    <p:set>
                                      <p:cBhvr rctx="PPT">
                                        <p:cTn id="24" dur="indefinite"/>
                                        <p:tgtEl>
                                          <p:spTgt spid="4"/>
                                        </p:tgtEl>
                                        <p:attrNameLst>
                                          <p:attrName>style.opacity</p:attrName>
                                        </p:attrNameLst>
                                      </p:cBhvr>
                                      <p:to>
                                        <p:strVal val="0.5"/>
                                      </p:to>
                                    </p:set>
                                    <p:animEffect filter="image" prLst="opacity: 0.5">
                                      <p:cBhvr rctx="IE">
                                        <p:cTn id="25" dur="indefinite"/>
                                        <p:tgtEl>
                                          <p:spTgt spid="4"/>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4" presetClass="emph" presetSubtype="0" fill="hold" grpId="2" nodeType="clickEffect">
                                  <p:stCondLst>
                                    <p:cond delay="0"/>
                                  </p:stCondLst>
                                  <p:childTnLst>
                                    <p:animClr clrSpc="hsl" dir="cw">
                                      <p:cBhvr override="childStyle">
                                        <p:cTn id="33" dur="500" fill="hold"/>
                                        <p:tgtEl>
                                          <p:spTgt spid="3"/>
                                        </p:tgtEl>
                                        <p:attrNameLst>
                                          <p:attrName>style.color</p:attrName>
                                        </p:attrNameLst>
                                      </p:cBhvr>
                                      <p:by>
                                        <p:hsl h="0" s="-12549" l="-25098"/>
                                      </p:by>
                                    </p:animClr>
                                    <p:animClr clrSpc="hsl" dir="cw">
                                      <p:cBhvr>
                                        <p:cTn id="34" dur="500" fill="hold"/>
                                        <p:tgtEl>
                                          <p:spTgt spid="3"/>
                                        </p:tgtEl>
                                        <p:attrNameLst>
                                          <p:attrName>fillcolor</p:attrName>
                                        </p:attrNameLst>
                                      </p:cBhvr>
                                      <p:by>
                                        <p:hsl h="0" s="-12549" l="-25098"/>
                                      </p:by>
                                    </p:animClr>
                                    <p:animClr clrSpc="hsl" dir="cw">
                                      <p:cBhvr>
                                        <p:cTn id="35" dur="500" fill="hold"/>
                                        <p:tgtEl>
                                          <p:spTgt spid="3"/>
                                        </p:tgtEl>
                                        <p:attrNameLst>
                                          <p:attrName>stroke.color</p:attrName>
                                        </p:attrNameLst>
                                      </p:cBhvr>
                                      <p:by>
                                        <p:hsl h="0" s="-12549" l="-25098"/>
                                      </p:by>
                                    </p:animClr>
                                    <p:set>
                                      <p:cBhvr>
                                        <p:cTn id="36" dur="500" fill="hold"/>
                                        <p:tgtEl>
                                          <p:spTgt spid="3"/>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3"/>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5"/>
                                        </p:tgtEl>
                                        <p:attrNameLst>
                                          <p:attrName>style.visibility</p:attrName>
                                        </p:attrNameLst>
                                      </p:cBhvr>
                                      <p:to>
                                        <p:strVal val="hidden"/>
                                      </p:to>
                                    </p:set>
                                  </p:childTnLst>
                                </p:cTn>
                              </p:par>
                              <p:par>
                                <p:cTn id="45" presetID="1" presetClass="exit" presetSubtype="0" fill="hold" grpId="2" nodeType="withEffect">
                                  <p:stCondLst>
                                    <p:cond delay="0"/>
                                  </p:stCondLst>
                                  <p:childTnLst>
                                    <p:set>
                                      <p:cBhvr>
                                        <p:cTn id="46" dur="1" fill="hold">
                                          <p:stCondLst>
                                            <p:cond delay="0"/>
                                          </p:stCondLst>
                                        </p:cTn>
                                        <p:tgtEl>
                                          <p:spTgt spid="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par>
                          <p:cTn id="51" fill="hold">
                            <p:stCondLst>
                              <p:cond delay="0"/>
                            </p:stCondLst>
                            <p:childTnLst>
                              <p:par>
                                <p:cTn id="52" presetID="42" presetClass="path" presetSubtype="0" accel="50000" decel="50000" fill="hold" grpId="0" nodeType="afterEffect">
                                  <p:stCondLst>
                                    <p:cond delay="0"/>
                                  </p:stCondLst>
                                  <p:childTnLst>
                                    <p:animMotion origin="layout" path="M 3.05556E-6 3.23699E-6 L 0.43316 0.20855 " pathEditMode="relative" rAng="0" ptsTypes="AA">
                                      <p:cBhvr>
                                        <p:cTn id="53" dur="2000" fill="hold"/>
                                        <p:tgtEl>
                                          <p:spTgt spid="13"/>
                                        </p:tgtEl>
                                        <p:attrNameLst>
                                          <p:attrName>ppt_x</p:attrName>
                                          <p:attrName>ppt_y</p:attrName>
                                        </p:attrNameLst>
                                      </p:cBhvr>
                                      <p:rCtr x="21649" y="104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3" grpId="0" animBg="1"/>
      <p:bldP spid="13" grpId="1" animBg="1"/>
      <p:bldP spid="4" grpId="0" animBg="1"/>
      <p:bldP spid="4" grpId="1" animBg="1"/>
      <p:bldP spid="4" grpId="2" animBg="1"/>
      <p:bldP spid="12" grpId="0" animBg="1"/>
      <p:bldP spid="12" grpId="1" animBg="1"/>
      <p:bldP spid="3" grpId="0" animBg="1"/>
      <p:bldP spid="3" grpId="1" animBg="1"/>
      <p:bldP spid="3" grpId="2" animBg="1"/>
      <p:bldP spid="15" grpId="0" animBg="1"/>
      <p:bldP spid="1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RePriv Protocol</a:t>
            </a:r>
            <a:endParaRPr lang="en-US" dirty="0"/>
          </a:p>
        </p:txBody>
      </p:sp>
      <p:pic>
        <p:nvPicPr>
          <p:cNvPr id="6" name="Picture 5" descr="computer.png"/>
          <p:cNvPicPr>
            <a:picLocks noChangeAspect="1"/>
          </p:cNvPicPr>
          <p:nvPr/>
        </p:nvPicPr>
        <p:blipFill>
          <a:blip r:embed="rId3" cstate="print"/>
          <a:stretch>
            <a:fillRect/>
          </a:stretch>
        </p:blipFill>
        <p:spPr>
          <a:xfrm>
            <a:off x="228600" y="2788619"/>
            <a:ext cx="1783879" cy="1248715"/>
          </a:xfrm>
          <a:prstGeom prst="rect">
            <a:avLst/>
          </a:prstGeom>
        </p:spPr>
      </p:pic>
      <p:pic>
        <p:nvPicPr>
          <p:cNvPr id="7" name="Picture 6" descr="server.png"/>
          <p:cNvPicPr>
            <a:picLocks noChangeAspect="1"/>
          </p:cNvPicPr>
          <p:nvPr/>
        </p:nvPicPr>
        <p:blipFill>
          <a:blip r:embed="rId4"/>
          <a:stretch>
            <a:fillRect/>
          </a:stretch>
        </p:blipFill>
        <p:spPr>
          <a:xfrm>
            <a:off x="7467600" y="2636219"/>
            <a:ext cx="1426724" cy="2462321"/>
          </a:xfrm>
          <a:prstGeom prst="rect">
            <a:avLst/>
          </a:prstGeom>
        </p:spPr>
      </p:pic>
      <p:pic>
        <p:nvPicPr>
          <p:cNvPr id="8" name="Picture 7" descr="user.png"/>
          <p:cNvPicPr>
            <a:picLocks noChangeAspect="1"/>
          </p:cNvPicPr>
          <p:nvPr/>
        </p:nvPicPr>
        <p:blipFill>
          <a:blip r:embed="rId5" cstate="print"/>
          <a:stretch>
            <a:fillRect/>
          </a:stretch>
        </p:blipFill>
        <p:spPr>
          <a:xfrm>
            <a:off x="228600" y="3931619"/>
            <a:ext cx="707639" cy="1087258"/>
          </a:xfrm>
          <a:prstGeom prst="rect">
            <a:avLst/>
          </a:prstGeom>
        </p:spPr>
      </p:pic>
      <p:cxnSp>
        <p:nvCxnSpPr>
          <p:cNvPr id="9" name="Straight Arrow Connector 8"/>
          <p:cNvCxnSpPr/>
          <p:nvPr/>
        </p:nvCxnSpPr>
        <p:spPr>
          <a:xfrm>
            <a:off x="1905000" y="1664525"/>
            <a:ext cx="5257800" cy="38100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8"/>
          <p:cNvSpPr txBox="1"/>
          <p:nvPr/>
        </p:nvSpPr>
        <p:spPr>
          <a:xfrm rot="247912">
            <a:off x="3031195" y="1862332"/>
            <a:ext cx="2850909" cy="129266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GET /index.html HTTP 1.1</a:t>
            </a:r>
          </a:p>
          <a:p>
            <a:r>
              <a:rPr lang="en-US" sz="2000" dirty="0" smtClean="0"/>
              <a:t>Host: www.example.com</a:t>
            </a:r>
          </a:p>
          <a:p>
            <a:r>
              <a:rPr lang="en-US" sz="2000" b="1" dirty="0" smtClean="0">
                <a:solidFill>
                  <a:srgbClr val="FFFF00"/>
                </a:solidFill>
              </a:rPr>
              <a:t>Accept: </a:t>
            </a:r>
            <a:r>
              <a:rPr lang="en-US" sz="2000" b="1" dirty="0" err="1" smtClean="0">
                <a:solidFill>
                  <a:srgbClr val="FFFF00"/>
                </a:solidFill>
              </a:rPr>
              <a:t>repriv</a:t>
            </a:r>
            <a:r>
              <a:rPr lang="en-US" sz="2000" b="1" dirty="0">
                <a:solidFill>
                  <a:srgbClr val="FFFF00"/>
                </a:solidFill>
              </a:rPr>
              <a:t> </a:t>
            </a:r>
            <a:r>
              <a:rPr lang="en-US" sz="2000" b="1" dirty="0" smtClean="0">
                <a:solidFill>
                  <a:srgbClr val="FFFF00"/>
                </a:solidFill>
              </a:rPr>
              <a:t>…</a:t>
            </a:r>
          </a:p>
          <a:p>
            <a:endParaRPr lang="en-US" dirty="0"/>
          </a:p>
        </p:txBody>
      </p:sp>
      <p:sp>
        <p:nvSpPr>
          <p:cNvPr id="11" name="TextBox 10"/>
          <p:cNvSpPr txBox="1"/>
          <p:nvPr/>
        </p:nvSpPr>
        <p:spPr>
          <a:xfrm rot="21280980">
            <a:off x="2954362" y="2957289"/>
            <a:ext cx="3423951" cy="129266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HTTP/1.1 </a:t>
            </a:r>
            <a:r>
              <a:rPr lang="en-US" sz="2000" b="1" dirty="0">
                <a:solidFill>
                  <a:srgbClr val="FFFF00"/>
                </a:solidFill>
              </a:rPr>
              <a:t>300 Multiple Choices</a:t>
            </a:r>
          </a:p>
          <a:p>
            <a:r>
              <a:rPr lang="en-US" sz="2000" dirty="0" smtClean="0"/>
              <a:t>index.html</a:t>
            </a:r>
          </a:p>
          <a:p>
            <a:r>
              <a:rPr lang="en-US" sz="2000" b="1" dirty="0" err="1">
                <a:solidFill>
                  <a:srgbClr val="FFFF00"/>
                </a:solidFill>
              </a:rPr>
              <a:t>index.html?top-n&amp;level</a:t>
            </a:r>
            <a:r>
              <a:rPr lang="en-US" sz="2000" b="1" dirty="0">
                <a:solidFill>
                  <a:srgbClr val="FFFF00"/>
                </a:solidFill>
              </a:rPr>
              <a:t>=m</a:t>
            </a:r>
          </a:p>
          <a:p>
            <a:endParaRPr lang="en-US" dirty="0"/>
          </a:p>
        </p:txBody>
      </p:sp>
      <p:cxnSp>
        <p:nvCxnSpPr>
          <p:cNvPr id="12" name="Straight Arrow Connector 11"/>
          <p:cNvCxnSpPr/>
          <p:nvPr/>
        </p:nvCxnSpPr>
        <p:spPr>
          <a:xfrm flipH="1">
            <a:off x="2063721" y="2645490"/>
            <a:ext cx="5245158" cy="5271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057400" y="4103366"/>
            <a:ext cx="5257800" cy="38100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6"/>
          <p:cNvSpPr txBox="1"/>
          <p:nvPr/>
        </p:nvSpPr>
        <p:spPr>
          <a:xfrm rot="247912">
            <a:off x="3117135" y="4285785"/>
            <a:ext cx="2983830" cy="132343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POST /index.html HTTP 1.1</a:t>
            </a:r>
          </a:p>
          <a:p>
            <a:r>
              <a:rPr lang="en-US" sz="2000" dirty="0" smtClean="0"/>
              <a:t>Host: www.example.com</a:t>
            </a:r>
          </a:p>
          <a:p>
            <a:r>
              <a:rPr lang="en-US" sz="2000" dirty="0" smtClean="0"/>
              <a:t>Content-Length: </a:t>
            </a:r>
            <a:r>
              <a:rPr lang="en-US" sz="2000" i="1" dirty="0" smtClean="0"/>
              <a:t>x</a:t>
            </a:r>
          </a:p>
          <a:p>
            <a:r>
              <a:rPr lang="en-US" sz="2000" b="1" dirty="0">
                <a:solidFill>
                  <a:srgbClr val="FFFF00"/>
                </a:solidFill>
              </a:rPr>
              <a:t>category1=c1&amp;…</a:t>
            </a:r>
          </a:p>
        </p:txBody>
      </p:sp>
      <p:sp>
        <p:nvSpPr>
          <p:cNvPr id="15" name="TextBox 17"/>
          <p:cNvSpPr txBox="1"/>
          <p:nvPr/>
        </p:nvSpPr>
        <p:spPr>
          <a:xfrm rot="21280980">
            <a:off x="3189000" y="5701239"/>
            <a:ext cx="2963247" cy="101566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HTTP/1.1 200 OK</a:t>
            </a:r>
          </a:p>
          <a:p>
            <a:endParaRPr lang="en-US" sz="2000" dirty="0" smtClean="0"/>
          </a:p>
          <a:p>
            <a:r>
              <a:rPr lang="en-US" sz="2000" i="1" dirty="0" smtClean="0"/>
              <a:t>Personalized page content</a:t>
            </a:r>
            <a:endParaRPr lang="en-US" sz="2000" i="1" dirty="0"/>
          </a:p>
        </p:txBody>
      </p:sp>
      <p:cxnSp>
        <p:nvCxnSpPr>
          <p:cNvPr id="16" name="Straight Arrow Connector 15"/>
          <p:cNvCxnSpPr/>
          <p:nvPr/>
        </p:nvCxnSpPr>
        <p:spPr>
          <a:xfrm flipH="1">
            <a:off x="2068005" y="5416402"/>
            <a:ext cx="5245158" cy="5271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720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par>
                                <p:cTn id="16" presetID="22" presetClass="entr" presetSubtype="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par>
                                <p:cTn id="24" presetID="22" presetClass="entr" presetSubtype="1"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up)">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Privacy-Aware News Personalization</a:t>
            </a:r>
            <a:endParaRPr lang="en-US" dirty="0"/>
          </a:p>
        </p:txBody>
      </p:sp>
      <p:graphicFrame>
        <p:nvGraphicFramePr>
          <p:cNvPr id="5" name="Diagram 4"/>
          <p:cNvGraphicFramePr/>
          <p:nvPr>
            <p:extLst>
              <p:ext uri="{D42A27DB-BD31-4B8C-83A1-F6EECF244321}">
                <p14:modId xmlns:p14="http://schemas.microsoft.com/office/powerpoint/2010/main" val="3552995965"/>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623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FF02E500-E1FE-4C50-AFE7-D27F3F3F2129}"/>
                                            </p:graphicEl>
                                          </p:spTgt>
                                        </p:tgtEl>
                                        <p:attrNameLst>
                                          <p:attrName>style.visibility</p:attrName>
                                        </p:attrNameLst>
                                      </p:cBhvr>
                                      <p:to>
                                        <p:strVal val="visible"/>
                                      </p:to>
                                    </p:set>
                                    <p:animEffect transition="in" filter="fade">
                                      <p:cBhvr>
                                        <p:cTn id="7" dur="500"/>
                                        <p:tgtEl>
                                          <p:spTgt spid="5">
                                            <p:graphicEl>
                                              <a:dgm id="{FF02E500-E1FE-4C50-AFE7-D27F3F3F212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B04191AD-A1EE-4321-BC13-4C281DBB7DCB}"/>
                                            </p:graphicEl>
                                          </p:spTgt>
                                        </p:tgtEl>
                                        <p:attrNameLst>
                                          <p:attrName>style.visibility</p:attrName>
                                        </p:attrNameLst>
                                      </p:cBhvr>
                                      <p:to>
                                        <p:strVal val="visible"/>
                                      </p:to>
                                    </p:set>
                                    <p:animEffect transition="in" filter="fade">
                                      <p:cBhvr>
                                        <p:cTn id="12" dur="500"/>
                                        <p:tgtEl>
                                          <p:spTgt spid="5">
                                            <p:graphicEl>
                                              <a:dgm id="{B04191AD-A1EE-4321-BC13-4C281DBB7DCB}"/>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ED7CB486-5A3F-4033-8D7E-FDA3DD98E629}"/>
                                            </p:graphicEl>
                                          </p:spTgt>
                                        </p:tgtEl>
                                        <p:attrNameLst>
                                          <p:attrName>style.visibility</p:attrName>
                                        </p:attrNameLst>
                                      </p:cBhvr>
                                      <p:to>
                                        <p:strVal val="visible"/>
                                      </p:to>
                                    </p:set>
                                    <p:animEffect transition="in" filter="fade">
                                      <p:cBhvr>
                                        <p:cTn id="15" dur="500"/>
                                        <p:tgtEl>
                                          <p:spTgt spid="5">
                                            <p:graphicEl>
                                              <a:dgm id="{ED7CB486-5A3F-4033-8D7E-FDA3DD98E62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DD9D410D-31C9-40A7-B741-0D020F38A7B3}"/>
                                            </p:graphicEl>
                                          </p:spTgt>
                                        </p:tgtEl>
                                        <p:attrNameLst>
                                          <p:attrName>style.visibility</p:attrName>
                                        </p:attrNameLst>
                                      </p:cBhvr>
                                      <p:to>
                                        <p:strVal val="visible"/>
                                      </p:to>
                                    </p:set>
                                    <p:animEffect transition="in" filter="fade">
                                      <p:cBhvr>
                                        <p:cTn id="20" dur="500"/>
                                        <p:tgtEl>
                                          <p:spTgt spid="5">
                                            <p:graphicEl>
                                              <a:dgm id="{DD9D410D-31C9-40A7-B741-0D020F38A7B3}"/>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7AF172B4-6A9D-4135-984A-4FB912782FAB}"/>
                                            </p:graphicEl>
                                          </p:spTgt>
                                        </p:tgtEl>
                                        <p:attrNameLst>
                                          <p:attrName>style.visibility</p:attrName>
                                        </p:attrNameLst>
                                      </p:cBhvr>
                                      <p:to>
                                        <p:strVal val="visible"/>
                                      </p:to>
                                    </p:set>
                                    <p:animEffect transition="in" filter="fade">
                                      <p:cBhvr>
                                        <p:cTn id="23" dur="500"/>
                                        <p:tgtEl>
                                          <p:spTgt spid="5">
                                            <p:graphicEl>
                                              <a:dgm id="{7AF172B4-6A9D-4135-984A-4FB912782FA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9C04BAAF-C094-4354-8C1C-D48B5BB70B24}"/>
                                            </p:graphicEl>
                                          </p:spTgt>
                                        </p:tgtEl>
                                        <p:attrNameLst>
                                          <p:attrName>style.visibility</p:attrName>
                                        </p:attrNameLst>
                                      </p:cBhvr>
                                      <p:to>
                                        <p:strVal val="visible"/>
                                      </p:to>
                                    </p:set>
                                    <p:animEffect transition="in" filter="fade">
                                      <p:cBhvr>
                                        <p:cTn id="28" dur="500"/>
                                        <p:tgtEl>
                                          <p:spTgt spid="5">
                                            <p:graphicEl>
                                              <a:dgm id="{9C04BAAF-C094-4354-8C1C-D48B5BB70B24}"/>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99324E6D-8837-479D-B60D-73DE44FE441F}"/>
                                            </p:graphicEl>
                                          </p:spTgt>
                                        </p:tgtEl>
                                        <p:attrNameLst>
                                          <p:attrName>style.visibility</p:attrName>
                                        </p:attrNameLst>
                                      </p:cBhvr>
                                      <p:to>
                                        <p:strVal val="visible"/>
                                      </p:to>
                                    </p:set>
                                    <p:animEffect transition="in" filter="fade">
                                      <p:cBhvr>
                                        <p:cTn id="31" dur="500"/>
                                        <p:tgtEl>
                                          <p:spTgt spid="5">
                                            <p:graphicEl>
                                              <a:dgm id="{99324E6D-8837-479D-B60D-73DE44FE441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Policy</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600" y="1715613"/>
            <a:ext cx="4571575" cy="4189887"/>
          </a:xfrm>
          <a:prstGeom prst="rect">
            <a:avLst/>
          </a:prstGeom>
          <a:ln w="19050">
            <a:solidFill>
              <a:schemeClr val="tx1">
                <a:lumMod val="75000"/>
              </a:schemeClr>
            </a:solidFill>
          </a:ln>
        </p:spPr>
      </p:pic>
      <p:sp>
        <p:nvSpPr>
          <p:cNvPr id="7" name="Rounded Rectangular Callout 6"/>
          <p:cNvSpPr/>
          <p:nvPr/>
        </p:nvSpPr>
        <p:spPr>
          <a:xfrm>
            <a:off x="3962400" y="5181600"/>
            <a:ext cx="4419600" cy="1447800"/>
          </a:xfrm>
          <a:prstGeom prst="wedgeRoundRectCallout">
            <a:avLst>
              <a:gd name="adj1" fmla="val -120918"/>
              <a:gd name="adj2" fmla="val -178730"/>
              <a:gd name="adj3" fmla="val 16667"/>
            </a:avLst>
          </a:prstGeom>
        </p:spPr>
        <p:style>
          <a:lnRef idx="3">
            <a:schemeClr val="lt1"/>
          </a:lnRef>
          <a:fillRef idx="1">
            <a:schemeClr val="accent2"/>
          </a:fillRef>
          <a:effectRef idx="1">
            <a:schemeClr val="accent2"/>
          </a:effectRef>
          <a:fontRef idx="minor">
            <a:schemeClr val="lt1"/>
          </a:fontRef>
        </p:style>
        <p:txBody>
          <a:bodyPr rtlCol="0" anchor="ctr">
            <a:noAutofit/>
          </a:bodyPr>
          <a:lstStyle/>
          <a:p>
            <a:pPr lvl="1"/>
            <a:r>
              <a:rPr lang="en-US" sz="2400" dirty="0"/>
              <a:t>Change </a:t>
            </a:r>
            <a:r>
              <a:rPr lang="en-US" sz="2400" dirty="0" err="1"/>
              <a:t>TextContent</a:t>
            </a:r>
            <a:r>
              <a:rPr lang="en-US" sz="2400" dirty="0"/>
              <a:t> of selected anchor and div elements on nytimes.com</a:t>
            </a:r>
          </a:p>
        </p:txBody>
      </p:sp>
      <p:pic>
        <p:nvPicPr>
          <p:cNvPr id="8" name="Content Placeholder 7"/>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28408" b="31950"/>
          <a:stretch/>
        </p:blipFill>
        <p:spPr>
          <a:xfrm>
            <a:off x="6096000" y="3193576"/>
            <a:ext cx="2857500" cy="1132764"/>
          </a:xfrm>
          <a:effectLst>
            <a:reflection blurRad="6350" stA="50000" endA="295" endPos="92000" dist="101600" dir="5400000" sy="-100000" algn="bl" rotWithShape="0"/>
          </a:effectLst>
        </p:spPr>
      </p:pic>
      <p:sp>
        <p:nvSpPr>
          <p:cNvPr id="9" name="Left Arrow 8"/>
          <p:cNvSpPr/>
          <p:nvPr/>
        </p:nvSpPr>
        <p:spPr>
          <a:xfrm>
            <a:off x="4953000" y="3505200"/>
            <a:ext cx="1023582" cy="457200"/>
          </a:xfrm>
          <a:prstGeom prst="lef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Rounded Rectangular Callout 9"/>
          <p:cNvSpPr/>
          <p:nvPr/>
        </p:nvSpPr>
        <p:spPr>
          <a:xfrm>
            <a:off x="5072418" y="1345442"/>
            <a:ext cx="3842982" cy="1447800"/>
          </a:xfrm>
          <a:prstGeom prst="wedgeRoundRectCallout">
            <a:avLst>
              <a:gd name="adj1" fmla="val 4520"/>
              <a:gd name="adj2" fmla="val 76043"/>
              <a:gd name="adj3" fmla="val 16667"/>
            </a:avLst>
          </a:prstGeom>
        </p:spPr>
        <p:style>
          <a:lnRef idx="3">
            <a:schemeClr val="lt1"/>
          </a:lnRef>
          <a:fillRef idx="1">
            <a:schemeClr val="accent2"/>
          </a:fillRef>
          <a:effectRef idx="1">
            <a:schemeClr val="accent2"/>
          </a:effectRef>
          <a:fontRef idx="minor">
            <a:schemeClr val="lt1"/>
          </a:fontRef>
        </p:style>
        <p:txBody>
          <a:bodyPr rtlCol="0" anchor="ctr">
            <a:noAutofit/>
          </a:bodyPr>
          <a:lstStyle/>
          <a:p>
            <a:pPr lvl="1"/>
            <a:r>
              <a:rPr lang="en-US" sz="2400" dirty="0" smtClean="0"/>
              <a:t>Query del.icio.us with top interest data</a:t>
            </a:r>
          </a:p>
        </p:txBody>
      </p:sp>
      <p:sp>
        <p:nvSpPr>
          <p:cNvPr id="11" name="Rounded Rectangular Callout 10"/>
          <p:cNvSpPr/>
          <p:nvPr/>
        </p:nvSpPr>
        <p:spPr>
          <a:xfrm>
            <a:off x="4495800" y="1600200"/>
            <a:ext cx="4419600" cy="1447800"/>
          </a:xfrm>
          <a:prstGeom prst="wedgeRoundRectCallout">
            <a:avLst>
              <a:gd name="adj1" fmla="val -121844"/>
              <a:gd name="adj2" fmla="val 2260"/>
              <a:gd name="adj3" fmla="val 16667"/>
            </a:avLst>
          </a:prstGeom>
        </p:spPr>
        <p:style>
          <a:lnRef idx="3">
            <a:schemeClr val="lt1"/>
          </a:lnRef>
          <a:fillRef idx="1">
            <a:schemeClr val="accent2"/>
          </a:fillRef>
          <a:effectRef idx="1">
            <a:schemeClr val="accent2"/>
          </a:effectRef>
          <a:fontRef idx="minor">
            <a:schemeClr val="lt1"/>
          </a:fontRef>
        </p:style>
        <p:txBody>
          <a:bodyPr rtlCol="0" anchor="ctr">
            <a:noAutofit/>
          </a:bodyPr>
          <a:lstStyle/>
          <a:p>
            <a:pPr lvl="1"/>
            <a:r>
              <a:rPr lang="en-US" sz="2400" dirty="0"/>
              <a:t>Change “</a:t>
            </a:r>
            <a:r>
              <a:rPr lang="en-US" sz="2400" dirty="0" err="1"/>
              <a:t>href</a:t>
            </a:r>
            <a:r>
              <a:rPr lang="en-US" sz="2400" dirty="0"/>
              <a:t>” attribute of anchor elements on nytimes.com</a:t>
            </a:r>
          </a:p>
        </p:txBody>
      </p:sp>
    </p:spTree>
    <p:extLst>
      <p:ext uri="{BB962C8B-B14F-4D97-AF65-F5344CB8AC3E}">
        <p14:creationId xmlns:p14="http://schemas.microsoft.com/office/powerpoint/2010/main" val="190534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1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1" presetClass="exit" presetSubtype="0" fill="hold" grpId="1" nodeType="withEffect">
                                  <p:stCondLst>
                                    <p:cond delay="0"/>
                                  </p:stCondLst>
                                  <p:childTnLst>
                                    <p:set>
                                      <p:cBhvr>
                                        <p:cTn id="25"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10" grpId="0" animBg="1"/>
      <p:bldP spid="10" grpId="1"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a:off x="1333500" y="2819400"/>
            <a:ext cx="4838700" cy="838200"/>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2" name="Group 1"/>
          <p:cNvGrpSpPr/>
          <p:nvPr/>
        </p:nvGrpSpPr>
        <p:grpSpPr>
          <a:xfrm>
            <a:off x="2878568" y="2223702"/>
            <a:ext cx="2701065" cy="1754326"/>
            <a:chOff x="152400" y="1752600"/>
            <a:chExt cx="8795726" cy="388620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752600"/>
              <a:ext cx="4376126" cy="3886200"/>
            </a:xfrm>
            <a:prstGeom prst="rect">
              <a:avLst/>
            </a:prstGeom>
            <a:ln w="19050">
              <a:solidFill>
                <a:schemeClr val="tx1">
                  <a:lumMod val="75000"/>
                </a:schemeClr>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752600"/>
              <a:ext cx="4240223" cy="3886200"/>
            </a:xfrm>
            <a:prstGeom prst="rect">
              <a:avLst/>
            </a:prstGeom>
            <a:ln w="19050">
              <a:solidFill>
                <a:schemeClr val="tx1">
                  <a:lumMod val="75000"/>
                </a:schemeClr>
              </a:solidFill>
            </a:ln>
          </p:spPr>
        </p:pic>
      </p:grpSp>
      <p:sp>
        <p:nvSpPr>
          <p:cNvPr id="7" name="Title 6"/>
          <p:cNvSpPr>
            <a:spLocks noGrp="1"/>
          </p:cNvSpPr>
          <p:nvPr>
            <p:ph type="title"/>
          </p:nvPr>
        </p:nvSpPr>
        <p:spPr/>
        <p:txBody>
          <a:bodyPr/>
          <a:lstStyle/>
          <a:p>
            <a:r>
              <a:rPr lang="en-US" dirty="0" smtClean="0"/>
              <a:t>Evaluation Process</a:t>
            </a:r>
            <a:endParaRPr lang="en-US" dirty="0"/>
          </a:p>
        </p:txBody>
      </p:sp>
      <p:sp>
        <p:nvSpPr>
          <p:cNvPr id="3" name="TextBox 2"/>
          <p:cNvSpPr txBox="1"/>
          <p:nvPr/>
        </p:nvSpPr>
        <p:spPr>
          <a:xfrm>
            <a:off x="228600" y="2223701"/>
            <a:ext cx="2209800" cy="1754326"/>
          </a:xfrm>
          <a:prstGeom prst="rect">
            <a:avLst/>
          </a:prstGeom>
          <a:solidFill>
            <a:schemeClr val="bg1"/>
          </a:solidFill>
          <a:ln w="38100">
            <a:solidFill>
              <a:schemeClr val="tx1"/>
            </a:solidFill>
          </a:ln>
        </p:spPr>
        <p:txBody>
          <a:bodyPr wrap="square" rtlCol="0" anchor="ctr" anchorCtr="0">
            <a:spAutoFit/>
          </a:bodyPr>
          <a:lstStyle/>
          <a:p>
            <a:endParaRPr lang="en-US" dirty="0" smtClean="0"/>
          </a:p>
          <a:p>
            <a:r>
              <a:rPr lang="en-US" dirty="0" smtClean="0"/>
              <a:t>Technology/Web 2.0</a:t>
            </a:r>
          </a:p>
          <a:p>
            <a:r>
              <a:rPr lang="en-US" dirty="0" smtClean="0"/>
              <a:t>Technology/Mobile</a:t>
            </a:r>
          </a:p>
          <a:p>
            <a:r>
              <a:rPr lang="en-US" dirty="0" smtClean="0"/>
              <a:t>Science/Chemistry</a:t>
            </a:r>
          </a:p>
          <a:p>
            <a:r>
              <a:rPr lang="en-US" dirty="0" smtClean="0"/>
              <a:t>Science/Physics</a:t>
            </a:r>
          </a:p>
          <a:p>
            <a:pPr marL="285750" indent="-285750">
              <a:buFontTx/>
              <a:buChar char="-"/>
            </a:pPr>
            <a:endParaRPr lang="en-US" dirty="0"/>
          </a:p>
        </p:txBody>
      </p:sp>
      <p:pic>
        <p:nvPicPr>
          <p:cNvPr id="1028" name="Picture 4" descr="http://brynnevans.com/blog/wp-content/uploads/2010/02/turker-credit-to-egoldvie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223702"/>
            <a:ext cx="2455470" cy="1754326"/>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a:xfrm>
            <a:off x="457200" y="4191000"/>
            <a:ext cx="8229600" cy="2316163"/>
          </a:xfrm>
        </p:spPr>
        <p:txBody>
          <a:bodyPr>
            <a:normAutofit fontScale="77500" lnSpcReduction="20000"/>
          </a:bodyPr>
          <a:lstStyle/>
          <a:p>
            <a:r>
              <a:rPr lang="en-US" dirty="0" smtClean="0"/>
              <a:t>2,200 questions</a:t>
            </a:r>
          </a:p>
          <a:p>
            <a:r>
              <a:rPr lang="en-US" dirty="0" smtClean="0"/>
              <a:t>Over 3 days</a:t>
            </a:r>
          </a:p>
          <a:p>
            <a:r>
              <a:rPr lang="en-US" dirty="0" smtClean="0"/>
              <a:t>Types of results</a:t>
            </a:r>
          </a:p>
          <a:p>
            <a:pPr lvl="1"/>
            <a:r>
              <a:rPr lang="en-US" dirty="0" smtClean="0"/>
              <a:t>Default </a:t>
            </a:r>
          </a:p>
          <a:p>
            <a:pPr lvl="1"/>
            <a:r>
              <a:rPr lang="en-US" dirty="0" smtClean="0"/>
              <a:t>Personalized</a:t>
            </a:r>
          </a:p>
          <a:p>
            <a:pPr lvl="1"/>
            <a:r>
              <a:rPr lang="en-US" dirty="0" smtClean="0"/>
              <a:t>Random</a:t>
            </a:r>
          </a:p>
          <a:p>
            <a:endParaRPr lang="en-US" dirty="0"/>
          </a:p>
        </p:txBody>
      </p:sp>
      <p:pic>
        <p:nvPicPr>
          <p:cNvPr id="11" name="Content Placeholder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7300" y="152400"/>
            <a:ext cx="6629400" cy="6487484"/>
          </a:xfrm>
          <a:prstGeom prst="rect">
            <a:avLst/>
          </a:prstGeom>
          <a:ln w="38100">
            <a:solidFill>
              <a:schemeClr val="tx1">
                <a:lumMod val="85000"/>
              </a:schemeClr>
            </a:solidFill>
          </a:ln>
          <a:effectLst>
            <a:reflection blurRad="6350" stA="50000" endA="295" endPos="92000" dist="101600" dir="5400000" sy="-100000" algn="bl" rotWithShape="0"/>
          </a:effectLst>
        </p:spPr>
      </p:pic>
    </p:spTree>
    <p:extLst>
      <p:ext uri="{BB962C8B-B14F-4D97-AF65-F5344CB8AC3E}">
        <p14:creationId xmlns:p14="http://schemas.microsoft.com/office/powerpoint/2010/main" val="351967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500"/>
                                        <p:tgtEl>
                                          <p:spTgt spid="10">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Effect transition="in" filter="fade">
                                      <p:cBhvr>
                                        <p:cTn id="33" dur="500"/>
                                        <p:tgtEl>
                                          <p:spTgt spid="10">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xEl>
                                              <p:pRg st="3" end="3"/>
                                            </p:txEl>
                                          </p:spTgt>
                                        </p:tgtEl>
                                        <p:attrNameLst>
                                          <p:attrName>style.visibility</p:attrName>
                                        </p:attrNameLst>
                                      </p:cBhvr>
                                      <p:to>
                                        <p:strVal val="visible"/>
                                      </p:to>
                                    </p:set>
                                    <p:animEffect transition="in" filter="fade">
                                      <p:cBhvr>
                                        <p:cTn id="36" dur="500"/>
                                        <p:tgtEl>
                                          <p:spTgt spid="10">
                                            <p:txEl>
                                              <p:pRg st="3" end="3"/>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xEl>
                                              <p:pRg st="4" end="4"/>
                                            </p:txEl>
                                          </p:spTgt>
                                        </p:tgtEl>
                                        <p:attrNameLst>
                                          <p:attrName>style.visibility</p:attrName>
                                        </p:attrNameLst>
                                      </p:cBhvr>
                                      <p:to>
                                        <p:strVal val="visible"/>
                                      </p:to>
                                    </p:set>
                                    <p:animEffect transition="in" filter="fade">
                                      <p:cBhvr>
                                        <p:cTn id="39" dur="500"/>
                                        <p:tgtEl>
                                          <p:spTgt spid="10">
                                            <p:txEl>
                                              <p:pRg st="4" end="4"/>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xEl>
                                              <p:pRg st="5" end="5"/>
                                            </p:txEl>
                                          </p:spTgt>
                                        </p:tgtEl>
                                        <p:attrNameLst>
                                          <p:attrName>style.visibility</p:attrName>
                                        </p:attrNameLst>
                                      </p:cBhvr>
                                      <p:to>
                                        <p:strVal val="visible"/>
                                      </p:to>
                                    </p:set>
                                    <p:animEffect transition="in" filter="fade">
                                      <p:cBhvr>
                                        <p:cTn id="4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objectDefaults>
  <a:extraClrSchemeLst/>
</a:theme>
</file>

<file path=ppt/theme/theme4.xml><?xml version="1.0" encoding="utf-8"?>
<a:theme xmlns:a="http://schemas.openxmlformats.org/drawingml/2006/main" name="MS_Faculty_Summit_2013_16x9_July-2013">
  <a:themeElements>
    <a:clrScheme name="Faculty Summit 13">
      <a:dk1>
        <a:srgbClr val="505050"/>
      </a:dk1>
      <a:lt1>
        <a:srgbClr val="FFFFFF"/>
      </a:lt1>
      <a:dk2>
        <a:srgbClr val="00188F"/>
      </a:dk2>
      <a:lt2>
        <a:srgbClr val="D2D2D2"/>
      </a:lt2>
      <a:accent1>
        <a:srgbClr val="00188F"/>
      </a:accent1>
      <a:accent2>
        <a:srgbClr val="00BCF2"/>
      </a:accent2>
      <a:accent3>
        <a:srgbClr val="0072C6"/>
      </a:accent3>
      <a:accent4>
        <a:srgbClr val="68217A"/>
      </a:accent4>
      <a:accent5>
        <a:srgbClr val="EC008C"/>
      </a:accent5>
      <a:accent6>
        <a:srgbClr val="FCD116"/>
      </a:accent6>
      <a:hlink>
        <a:srgbClr val="FFFFFF"/>
      </a:hlink>
      <a:folHlink>
        <a:srgbClr val="F2F2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 xmlns:thm15="http://schemas.microsoft.com/office/thememl/2012/main" name="MS_Research_Faculty_Summit_2013_r02.potx" id="{CEA2FF14-159A-4D94-8F33-18E5AE538622}" vid="{2681BD7B-6D05-495B-8CF7-6BC150A0F06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16794</TotalTime>
  <Words>1061</Words>
  <Application>Microsoft Office PowerPoint</Application>
  <PresentationFormat>On-screen Show (4:3)</PresentationFormat>
  <Paragraphs>257</Paragraphs>
  <Slides>20</Slides>
  <Notes>8</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Office Theme</vt:lpstr>
      <vt:lpstr>1_Office Theme</vt:lpstr>
      <vt:lpstr>3_Office Theme</vt:lpstr>
      <vt:lpstr>MS_Faculty_Summit_2013_16x9_July-2013</vt:lpstr>
      <vt:lpstr>Personalization and Privacy</vt:lpstr>
      <vt:lpstr>Big Data? Why Share?</vt:lpstr>
      <vt:lpstr>PowerPoint Presentation</vt:lpstr>
      <vt:lpstr>Browser: Personalization &amp; Privacy</vt:lpstr>
      <vt:lpstr>Scenario #1: Online Shopping</vt:lpstr>
      <vt:lpstr>RePriv Protocol</vt:lpstr>
      <vt:lpstr>Privacy-Aware News Personalization</vt:lpstr>
      <vt:lpstr>Privacy Policy</vt:lpstr>
      <vt:lpstr>Evaluation Process</vt:lpstr>
      <vt:lpstr>News Personalization: Effectiveness</vt:lpstr>
      <vt:lpstr>RePriv Summary</vt:lpstr>
      <vt:lpstr>PowerPoint Presentation</vt:lpstr>
      <vt:lpstr>Powerful Insight About User on Mobile</vt:lpstr>
      <vt:lpstr>Analogy: Location Access</vt:lpstr>
      <vt:lpstr>Profiling the User on the Device</vt:lpstr>
      <vt:lpstr>Personae in Use</vt:lpstr>
      <vt:lpstr>PowerPoint Presentation</vt:lpstr>
      <vt:lpstr>Personalizing Yelp Listings</vt:lpstr>
      <vt:lpstr>Text Summarization</vt:lpstr>
      <vt:lpstr>MoRePriv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RePriv</dc:title>
  <dc:creator>matt</dc:creator>
  <cp:lastModifiedBy>Ben Livshits</cp:lastModifiedBy>
  <cp:revision>562</cp:revision>
  <dcterms:created xsi:type="dcterms:W3CDTF">2010-08-07T21:02:21Z</dcterms:created>
  <dcterms:modified xsi:type="dcterms:W3CDTF">2013-07-16T01:04:30Z</dcterms:modified>
</cp:coreProperties>
</file>